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1" r:id="rId4"/>
    <p:sldMasterId id="2147483661" r:id="rId5"/>
    <p:sldMasterId id="2147483741" r:id="rId6"/>
    <p:sldMasterId id="2147483733" r:id="rId7"/>
    <p:sldMasterId id="2147483763" r:id="rId8"/>
    <p:sldMasterId id="2147483682" r:id="rId9"/>
    <p:sldMasterId id="2147483926" r:id="rId10"/>
  </p:sldMasterIdLst>
  <p:notesMasterIdLst>
    <p:notesMasterId r:id="rId45"/>
  </p:notesMasterIdLst>
  <p:handoutMasterIdLst>
    <p:handoutMasterId r:id="rId46"/>
  </p:handoutMasterIdLst>
  <p:sldIdLst>
    <p:sldId id="26332" r:id="rId11"/>
    <p:sldId id="26365" r:id="rId12"/>
    <p:sldId id="26378" r:id="rId13"/>
    <p:sldId id="26366" r:id="rId14"/>
    <p:sldId id="26367" r:id="rId15"/>
    <p:sldId id="26368" r:id="rId16"/>
    <p:sldId id="26370" r:id="rId17"/>
    <p:sldId id="26374" r:id="rId18"/>
    <p:sldId id="26375" r:id="rId19"/>
    <p:sldId id="26371" r:id="rId20"/>
    <p:sldId id="26372" r:id="rId21"/>
    <p:sldId id="26349" r:id="rId22"/>
    <p:sldId id="26356" r:id="rId23"/>
    <p:sldId id="26357" r:id="rId24"/>
    <p:sldId id="26360" r:id="rId25"/>
    <p:sldId id="26359" r:id="rId26"/>
    <p:sldId id="26373" r:id="rId27"/>
    <p:sldId id="26361" r:id="rId28"/>
    <p:sldId id="26363" r:id="rId29"/>
    <p:sldId id="26362" r:id="rId30"/>
    <p:sldId id="26340" r:id="rId31"/>
    <p:sldId id="26339" r:id="rId32"/>
    <p:sldId id="261" r:id="rId33"/>
    <p:sldId id="313" r:id="rId34"/>
    <p:sldId id="26376" r:id="rId35"/>
    <p:sldId id="26346" r:id="rId36"/>
    <p:sldId id="26345" r:id="rId37"/>
    <p:sldId id="26354" r:id="rId38"/>
    <p:sldId id="26355" r:id="rId39"/>
    <p:sldId id="26347" r:id="rId40"/>
    <p:sldId id="26337" r:id="rId41"/>
    <p:sldId id="26338" r:id="rId42"/>
    <p:sldId id="26353" r:id="rId43"/>
    <p:sldId id="26350" r:id="rId44"/>
  </p:sldIdLst>
  <p:sldSz cx="9144000" cy="5143500" type="screen16x9"/>
  <p:notesSz cx="6858000" cy="4505325"/>
  <p:defaultTextStyle>
    <a:defPPr>
      <a:defRPr lang="en-US"/>
    </a:defPPr>
    <a:lvl1pPr marL="0" algn="l" defTabSz="342871" rtl="0" eaLnBrk="1" latinLnBrk="0" hangingPunct="1">
      <a:defRPr sz="1400" kern="1200">
        <a:solidFill>
          <a:schemeClr val="tx1"/>
        </a:solidFill>
        <a:latin typeface="+mn-lt"/>
        <a:ea typeface="+mn-ea"/>
        <a:cs typeface="+mn-cs"/>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49D"/>
    <a:srgbClr val="FF6FB0"/>
    <a:srgbClr val="CC006A"/>
    <a:srgbClr val="C8C8C8"/>
    <a:srgbClr val="861B54"/>
    <a:srgbClr val="E2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9CDA8-5E0E-BD4E-AB3B-000C7ABFAB82}" v="12165" dt="2021-04-24T17:23:12.037"/>
    <p1510:client id="{5765645B-E0EA-CC19-2D4F-EB6A3CE54333}" v="59" dt="2021-04-25T15:57:42.417"/>
    <p1510:client id="{5BC0C19F-3001-C000-0CF4-F591F5CFFD63}" v="760" dt="2021-04-25T16:31:44.450"/>
    <p1510:client id="{E8C3C19F-002D-C000-0CF4-FB12848B62C9}" v="6" dt="2021-04-25T17:26:59.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7"/>
    <p:restoredTop sz="75211"/>
  </p:normalViewPr>
  <p:slideViewPr>
    <p:cSldViewPr snapToGrid="0" snapToObjects="1" showGuides="1">
      <p:cViewPr varScale="1">
        <p:scale>
          <a:sx n="121" d="100"/>
          <a:sy n="121" d="100"/>
        </p:scale>
        <p:origin x="1512" y="184"/>
      </p:cViewPr>
      <p:guideLst>
        <p:guide orient="horz" pos="1620"/>
        <p:guide pos="2880"/>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05448" cy="461325"/>
          </a:xfrm>
          <a:prstGeom prst="rect">
            <a:avLst/>
          </a:prstGeom>
        </p:spPr>
        <p:txBody>
          <a:bodyPr vert="horz" lIns="90572" tIns="45286" rIns="90572" bIns="45286" rtlCol="0"/>
          <a:lstStyle>
            <a:lvl1pPr algn="l">
              <a:defRPr sz="1200"/>
            </a:lvl1pPr>
          </a:lstStyle>
          <a:p>
            <a:endParaRPr lang="en-US">
              <a:latin typeface="Tele-GroteskFet" pitchFamily="2" charset="0"/>
            </a:endParaRPr>
          </a:p>
        </p:txBody>
      </p:sp>
      <p:sp>
        <p:nvSpPr>
          <p:cNvPr id="3" name="Date Placeholder 2"/>
          <p:cNvSpPr>
            <a:spLocks noGrp="1"/>
          </p:cNvSpPr>
          <p:nvPr>
            <p:ph type="dt" sz="quarter" idx="1"/>
          </p:nvPr>
        </p:nvSpPr>
        <p:spPr>
          <a:xfrm>
            <a:off x="3927184" y="0"/>
            <a:ext cx="3005448" cy="461325"/>
          </a:xfrm>
          <a:prstGeom prst="rect">
            <a:avLst/>
          </a:prstGeom>
        </p:spPr>
        <p:txBody>
          <a:bodyPr vert="horz" lIns="90572" tIns="45286" rIns="90572" bIns="45286" rtlCol="0"/>
          <a:lstStyle>
            <a:lvl1pPr algn="r">
              <a:defRPr sz="1200"/>
            </a:lvl1pPr>
          </a:lstStyle>
          <a:p>
            <a:fld id="{BD364A1E-6E60-4CD6-B2F0-4356C26C9977}" type="datetimeFigureOut">
              <a:rPr lang="en-US" smtClean="0">
                <a:latin typeface="Tele-GroteskFet" pitchFamily="2" charset="0"/>
              </a:rPr>
              <a:pPr/>
              <a:t>5/14/21</a:t>
            </a:fld>
            <a:endParaRPr lang="en-US">
              <a:latin typeface="Tele-GroteskFet" pitchFamily="2" charset="0"/>
            </a:endParaRPr>
          </a:p>
        </p:txBody>
      </p:sp>
      <p:sp>
        <p:nvSpPr>
          <p:cNvPr id="4" name="Footer Placeholder 3"/>
          <p:cNvSpPr>
            <a:spLocks noGrp="1"/>
          </p:cNvSpPr>
          <p:nvPr>
            <p:ph type="ftr" sz="quarter" idx="2"/>
          </p:nvPr>
        </p:nvSpPr>
        <p:spPr>
          <a:xfrm>
            <a:off x="2" y="8757302"/>
            <a:ext cx="3005448" cy="461325"/>
          </a:xfrm>
          <a:prstGeom prst="rect">
            <a:avLst/>
          </a:prstGeom>
        </p:spPr>
        <p:txBody>
          <a:bodyPr vert="horz" lIns="90572" tIns="45286" rIns="90572" bIns="45286" rtlCol="0" anchor="b"/>
          <a:lstStyle>
            <a:lvl1pPr algn="l">
              <a:defRPr sz="1200"/>
            </a:lvl1pPr>
          </a:lstStyle>
          <a:p>
            <a:endParaRPr lang="en-US">
              <a:latin typeface="Tele-GroteskFet" pitchFamily="2" charset="0"/>
            </a:endParaRPr>
          </a:p>
        </p:txBody>
      </p:sp>
      <p:sp>
        <p:nvSpPr>
          <p:cNvPr id="5" name="Slide Number Placeholder 4"/>
          <p:cNvSpPr>
            <a:spLocks noGrp="1"/>
          </p:cNvSpPr>
          <p:nvPr>
            <p:ph type="sldNum" sz="quarter" idx="3"/>
          </p:nvPr>
        </p:nvSpPr>
        <p:spPr>
          <a:xfrm>
            <a:off x="3927183" y="8757301"/>
            <a:ext cx="3005448" cy="462899"/>
          </a:xfrm>
          <a:prstGeom prst="rect">
            <a:avLst/>
          </a:prstGeom>
        </p:spPr>
        <p:txBody>
          <a:bodyPr vert="horz" lIns="90580" tIns="45290" rIns="90580" bIns="45290" rtlCol="0" anchor="b"/>
          <a:lstStyle>
            <a:lvl1pPr algn="r">
              <a:defRPr sz="1200"/>
            </a:lvl1pPr>
          </a:lstStyle>
          <a:p>
            <a:fld id="{AFF7B38F-DBD3-46D3-B639-1C4522B4B0E2}" type="slidenum">
              <a:rPr lang="en-US" smtClean="0"/>
              <a:t>‹#›</a:t>
            </a:fld>
            <a:endParaRPr lang="en-US"/>
          </a:p>
        </p:txBody>
      </p:sp>
    </p:spTree>
    <p:extLst>
      <p:ext uri="{BB962C8B-B14F-4D97-AF65-F5344CB8AC3E}">
        <p14:creationId xmlns:p14="http://schemas.microsoft.com/office/powerpoint/2010/main" val="2980895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05448" cy="461325"/>
          </a:xfrm>
          <a:prstGeom prst="rect">
            <a:avLst/>
          </a:prstGeom>
        </p:spPr>
        <p:txBody>
          <a:bodyPr vert="horz" lIns="90572" tIns="45286" rIns="90572" bIns="45286" rtlCol="0"/>
          <a:lstStyle>
            <a:lvl1pPr algn="l">
              <a:defRPr sz="1200">
                <a:latin typeface="Tele-GroteskFet" pitchFamily="2" charset="0"/>
              </a:defRPr>
            </a:lvl1pPr>
          </a:lstStyle>
          <a:p>
            <a:endParaRPr lang="en-US"/>
          </a:p>
        </p:txBody>
      </p:sp>
      <p:sp>
        <p:nvSpPr>
          <p:cNvPr id="3" name="Date Placeholder 2"/>
          <p:cNvSpPr>
            <a:spLocks noGrp="1"/>
          </p:cNvSpPr>
          <p:nvPr>
            <p:ph type="dt" idx="1"/>
          </p:nvPr>
        </p:nvSpPr>
        <p:spPr>
          <a:xfrm>
            <a:off x="3927184" y="0"/>
            <a:ext cx="3005448" cy="461325"/>
          </a:xfrm>
          <a:prstGeom prst="rect">
            <a:avLst/>
          </a:prstGeom>
        </p:spPr>
        <p:txBody>
          <a:bodyPr vert="horz" lIns="90572" tIns="45286" rIns="90572" bIns="45286" rtlCol="0"/>
          <a:lstStyle>
            <a:lvl1pPr algn="r">
              <a:defRPr sz="1200">
                <a:latin typeface="Tele-GroteskFet" pitchFamily="2" charset="0"/>
              </a:defRPr>
            </a:lvl1pPr>
          </a:lstStyle>
          <a:p>
            <a:fld id="{B6B915B9-B80B-41A1-AD12-80536BCB267C}" type="datetimeFigureOut">
              <a:rPr lang="en-US" smtClean="0"/>
              <a:pPr/>
              <a:t>5/14/21</a:t>
            </a:fld>
            <a:endParaRPr lang="en-US"/>
          </a:p>
        </p:txBody>
      </p:sp>
      <p:sp>
        <p:nvSpPr>
          <p:cNvPr id="4" name="Slide Image Placeholder 3"/>
          <p:cNvSpPr>
            <a:spLocks noGrp="1" noRot="1" noChangeAspect="1"/>
          </p:cNvSpPr>
          <p:nvPr>
            <p:ph type="sldImg" idx="2"/>
          </p:nvPr>
        </p:nvSpPr>
        <p:spPr>
          <a:xfrm>
            <a:off x="393700" y="690563"/>
            <a:ext cx="6146800" cy="3457575"/>
          </a:xfrm>
          <a:prstGeom prst="rect">
            <a:avLst/>
          </a:prstGeom>
          <a:noFill/>
          <a:ln w="12700">
            <a:solidFill>
              <a:prstClr val="black"/>
            </a:solidFill>
          </a:ln>
        </p:spPr>
        <p:txBody>
          <a:bodyPr vert="horz" lIns="90572" tIns="45286" rIns="90572" bIns="45286" rtlCol="0" anchor="ctr"/>
          <a:lstStyle/>
          <a:p>
            <a:endParaRPr lang="en-US"/>
          </a:p>
        </p:txBody>
      </p:sp>
      <p:sp>
        <p:nvSpPr>
          <p:cNvPr id="5" name="Notes Placeholder 4"/>
          <p:cNvSpPr>
            <a:spLocks noGrp="1"/>
          </p:cNvSpPr>
          <p:nvPr>
            <p:ph type="body" sz="quarter" idx="3"/>
          </p:nvPr>
        </p:nvSpPr>
        <p:spPr>
          <a:xfrm>
            <a:off x="694048" y="4380225"/>
            <a:ext cx="5546104" cy="4148776"/>
          </a:xfrm>
          <a:prstGeom prst="rect">
            <a:avLst/>
          </a:prstGeom>
        </p:spPr>
        <p:txBody>
          <a:bodyPr vert="horz" lIns="90572" tIns="45286" rIns="90572" bIns="452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757302"/>
            <a:ext cx="3005448" cy="461325"/>
          </a:xfrm>
          <a:prstGeom prst="rect">
            <a:avLst/>
          </a:prstGeom>
        </p:spPr>
        <p:txBody>
          <a:bodyPr vert="horz" lIns="90572" tIns="45286" rIns="90572" bIns="45286" rtlCol="0" anchor="b"/>
          <a:lstStyle>
            <a:lvl1pPr algn="l">
              <a:defRPr sz="1200">
                <a:latin typeface="Tele-GroteskFet" pitchFamily="2" charset="0"/>
              </a:defRPr>
            </a:lvl1pPr>
          </a:lstStyle>
          <a:p>
            <a:endParaRPr lang="en-US"/>
          </a:p>
        </p:txBody>
      </p:sp>
      <p:sp>
        <p:nvSpPr>
          <p:cNvPr id="7" name="Slide Number Placeholder 6"/>
          <p:cNvSpPr>
            <a:spLocks noGrp="1"/>
          </p:cNvSpPr>
          <p:nvPr>
            <p:ph type="sldNum" sz="quarter" idx="5"/>
          </p:nvPr>
        </p:nvSpPr>
        <p:spPr>
          <a:xfrm>
            <a:off x="3927184" y="8757302"/>
            <a:ext cx="3005448" cy="461325"/>
          </a:xfrm>
          <a:prstGeom prst="rect">
            <a:avLst/>
          </a:prstGeom>
        </p:spPr>
        <p:txBody>
          <a:bodyPr vert="horz" lIns="90572" tIns="45286" rIns="90572" bIns="45286" rtlCol="0" anchor="b"/>
          <a:lstStyle>
            <a:lvl1pPr algn="r">
              <a:defRPr sz="1200">
                <a:latin typeface="Tele-GroteskFet" pitchFamily="2" charset="0"/>
              </a:defRPr>
            </a:lvl1pPr>
          </a:lstStyle>
          <a:p>
            <a:fld id="{828D7002-10C4-4E85-AF1E-2279343860D4}" type="slidenum">
              <a:rPr lang="en-US" smtClean="0"/>
              <a:pPr/>
              <a:t>‹#›</a:t>
            </a:fld>
            <a:endParaRPr lang="en-US"/>
          </a:p>
        </p:txBody>
      </p:sp>
    </p:spTree>
    <p:extLst>
      <p:ext uri="{BB962C8B-B14F-4D97-AF65-F5344CB8AC3E}">
        <p14:creationId xmlns:p14="http://schemas.microsoft.com/office/powerpoint/2010/main" val="2268950988"/>
      </p:ext>
    </p:extLst>
  </p:cSld>
  <p:clrMap bg1="lt1" tx1="dk1" bg2="lt2" tx2="dk2" accent1="accent1" accent2="accent2" accent3="accent3" accent4="accent4" accent5="accent5" accent6="accent6" hlink="hlink" folHlink="folHlink"/>
  <p:notesStyle>
    <a:lvl1pPr marL="0" algn="l" defTabSz="685741" rtl="0" eaLnBrk="1" latinLnBrk="0" hangingPunct="1">
      <a:defRPr sz="900" kern="1200">
        <a:solidFill>
          <a:schemeClr val="tx1"/>
        </a:solidFill>
        <a:latin typeface="Arial" pitchFamily="34" charset="0"/>
        <a:ea typeface="+mn-ea"/>
        <a:cs typeface="Arial" pitchFamily="34" charset="0"/>
      </a:defRPr>
    </a:lvl1pPr>
    <a:lvl2pPr marL="342871" algn="l" defTabSz="685741" rtl="0" eaLnBrk="1" latinLnBrk="0" hangingPunct="1">
      <a:defRPr sz="900" kern="1200">
        <a:solidFill>
          <a:schemeClr val="tx1"/>
        </a:solidFill>
        <a:latin typeface="Arial" pitchFamily="34" charset="0"/>
        <a:ea typeface="+mn-ea"/>
        <a:cs typeface="Arial" pitchFamily="34" charset="0"/>
      </a:defRPr>
    </a:lvl2pPr>
    <a:lvl3pPr marL="685741" algn="l" defTabSz="685741" rtl="0" eaLnBrk="1" latinLnBrk="0" hangingPunct="1">
      <a:defRPr sz="900" kern="1200">
        <a:solidFill>
          <a:schemeClr val="tx1"/>
        </a:solidFill>
        <a:latin typeface="Arial" pitchFamily="34" charset="0"/>
        <a:ea typeface="+mn-ea"/>
        <a:cs typeface="Arial" pitchFamily="34" charset="0"/>
      </a:defRPr>
    </a:lvl3pPr>
    <a:lvl4pPr marL="1028611" algn="l" defTabSz="685741" rtl="0" eaLnBrk="1" latinLnBrk="0" hangingPunct="1">
      <a:defRPr sz="900" kern="1200">
        <a:solidFill>
          <a:schemeClr val="tx1"/>
        </a:solidFill>
        <a:latin typeface="Arial" pitchFamily="34" charset="0"/>
        <a:ea typeface="+mn-ea"/>
        <a:cs typeface="Arial" pitchFamily="34" charset="0"/>
      </a:defRPr>
    </a:lvl4pPr>
    <a:lvl5pPr marL="1371482" algn="l" defTabSz="685741" rtl="0" eaLnBrk="1" latinLnBrk="0" hangingPunct="1">
      <a:defRPr sz="900" kern="1200">
        <a:solidFill>
          <a:schemeClr val="tx1"/>
        </a:solidFill>
        <a:latin typeface="Arial" pitchFamily="34" charset="0"/>
        <a:ea typeface="+mn-ea"/>
        <a:cs typeface="Arial" pitchFamily="34" charset="0"/>
      </a:defRPr>
    </a:lvl5pPr>
    <a:lvl6pPr marL="1714352" algn="l" defTabSz="685741" rtl="0" eaLnBrk="1" latinLnBrk="0" hangingPunct="1">
      <a:defRPr sz="800" kern="1200">
        <a:solidFill>
          <a:schemeClr val="tx1"/>
        </a:solidFill>
        <a:latin typeface="+mn-lt"/>
        <a:ea typeface="+mn-ea"/>
        <a:cs typeface="+mn-cs"/>
      </a:defRPr>
    </a:lvl6pPr>
    <a:lvl7pPr marL="2057223" algn="l" defTabSz="685741" rtl="0" eaLnBrk="1" latinLnBrk="0" hangingPunct="1">
      <a:defRPr sz="800" kern="1200">
        <a:solidFill>
          <a:schemeClr val="tx1"/>
        </a:solidFill>
        <a:latin typeface="+mn-lt"/>
        <a:ea typeface="+mn-ea"/>
        <a:cs typeface="+mn-cs"/>
      </a:defRPr>
    </a:lvl7pPr>
    <a:lvl8pPr marL="2400094" algn="l" defTabSz="685741" rtl="0" eaLnBrk="1" latinLnBrk="0" hangingPunct="1">
      <a:defRPr sz="800" kern="1200">
        <a:solidFill>
          <a:schemeClr val="tx1"/>
        </a:solidFill>
        <a:latin typeface="+mn-lt"/>
        <a:ea typeface="+mn-ea"/>
        <a:cs typeface="+mn-cs"/>
      </a:defRPr>
    </a:lvl8pPr>
    <a:lvl9pPr marL="2742963" algn="l" defTabSz="685741"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 and Chris Slide</a:t>
            </a:r>
          </a:p>
          <a:p>
            <a:endParaRPr lang="en-US" dirty="0"/>
          </a:p>
          <a:p>
            <a:r>
              <a:rPr lang="en-US" dirty="0"/>
              <a:t>This is a build slide in that it will do the left side first with Jennifer’s info showing, she introduces herself, then after a transition –it will show Chris’s picture and side for him to introduce himself.</a:t>
            </a:r>
          </a:p>
        </p:txBody>
      </p:sp>
      <p:sp>
        <p:nvSpPr>
          <p:cNvPr id="4" name="Slide Number Placeholder 3"/>
          <p:cNvSpPr>
            <a:spLocks noGrp="1"/>
          </p:cNvSpPr>
          <p:nvPr>
            <p:ph type="sldNum" sz="quarter" idx="5"/>
          </p:nvPr>
        </p:nvSpPr>
        <p:spPr/>
        <p:txBody>
          <a:bodyPr/>
          <a:lstStyle/>
          <a:p>
            <a:fld id="{828D7002-10C4-4E85-AF1E-2279343860D4}" type="slidenum">
              <a:rPr lang="en-US" smtClean="0"/>
              <a:pPr/>
              <a:t>1</a:t>
            </a:fld>
            <a:endParaRPr lang="en-US"/>
          </a:p>
        </p:txBody>
      </p:sp>
    </p:spTree>
    <p:extLst>
      <p:ext uri="{BB962C8B-B14F-4D97-AF65-F5344CB8AC3E}">
        <p14:creationId xmlns:p14="http://schemas.microsoft.com/office/powerpoint/2010/main" val="109728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11min </a:t>
            </a:r>
          </a:p>
          <a:p>
            <a:endParaRPr lang="en-US" dirty="0">
              <a:latin typeface="Arial"/>
              <a:cs typeface="Arial"/>
            </a:endParaRPr>
          </a:p>
          <a:p>
            <a:r>
              <a:rPr lang="en-US" dirty="0">
                <a:latin typeface="Arial"/>
                <a:cs typeface="Arial"/>
              </a:rPr>
              <a:t>It was a disconnected experience between the front door and the back room.  We needed to be confident that if we reached out to this development community we didn't make all the mistakes of the recruiters that came before us, that in some cases were us!  </a:t>
            </a:r>
          </a:p>
          <a:p>
            <a:endParaRPr lang="en-US" dirty="0"/>
          </a:p>
          <a:p>
            <a:r>
              <a:rPr lang="en-US" dirty="0">
                <a:latin typeface="Arial"/>
                <a:cs typeface="Arial"/>
              </a:rPr>
              <a:t>You all know what I mean, you have gotten those LinkedIn messages.  </a:t>
            </a:r>
            <a:endParaRPr lang="en-US" dirty="0"/>
          </a:p>
          <a:p>
            <a:endParaRPr lang="en-US" dirty="0"/>
          </a:p>
          <a:p>
            <a:r>
              <a:rPr lang="en-US" dirty="0">
                <a:latin typeface="Arial"/>
                <a:cs typeface="Arial"/>
              </a:rPr>
              <a:t>Our development team taught us, the partnership we formed with our team talked to my recruiting team about what they need to hear, how we need to position our value.  </a:t>
            </a:r>
            <a:endParaRPr lang="en-US" dirty="0"/>
          </a:p>
          <a:p>
            <a:endParaRPr lang="en-US" dirty="0"/>
          </a:p>
          <a:p>
            <a:r>
              <a:rPr lang="en-US" dirty="0">
                <a:latin typeface="Arial"/>
                <a:cs typeface="Arial"/>
              </a:rPr>
              <a:t>Half way through the year last year I called Chris and said hey......</a:t>
            </a:r>
            <a:endParaRPr lang="en-US" dirty="0"/>
          </a:p>
          <a:p>
            <a:endParaRPr lang="en-US" dirty="0">
              <a:latin typeface="Arial"/>
              <a:cs typeface="Arial"/>
            </a:endParaRPr>
          </a:p>
          <a:p>
            <a:r>
              <a:rPr lang="en-US" dirty="0">
                <a:latin typeface="Arial"/>
                <a:cs typeface="Arial"/>
              </a:rPr>
              <a:t>Once we started interviewing, we successful due to this partnership.  </a:t>
            </a:r>
            <a:endParaRPr lang="en-US" dirty="0"/>
          </a:p>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10</a:t>
            </a:fld>
            <a:endParaRPr lang="en-US"/>
          </a:p>
        </p:txBody>
      </p:sp>
    </p:spTree>
    <p:extLst>
      <p:ext uri="{BB962C8B-B14F-4D97-AF65-F5344CB8AC3E}">
        <p14:creationId xmlns:p14="http://schemas.microsoft.com/office/powerpoint/2010/main" val="110135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20000"/>
              </a:spcBef>
              <a:buFont typeface="Arial"/>
              <a:buNone/>
            </a:pPr>
            <a:r>
              <a:rPr lang="en-US" dirty="0">
                <a:latin typeface="Arial"/>
                <a:cs typeface="Arial"/>
              </a:rPr>
              <a:t>13 min</a:t>
            </a:r>
          </a:p>
          <a:p>
            <a:pPr marL="171450" indent="-171450">
              <a:spcBef>
                <a:spcPct val="20000"/>
              </a:spcBef>
              <a:buFont typeface="Arial"/>
              <a:buChar char="•"/>
            </a:pPr>
            <a:r>
              <a:rPr lang="en-US" dirty="0">
                <a:latin typeface="Arial"/>
                <a:cs typeface="Arial"/>
              </a:rPr>
              <a:t>Launched in March of 2020</a:t>
            </a:r>
            <a:endParaRPr lang="en-US" dirty="0"/>
          </a:p>
          <a:p>
            <a:pPr marL="513715" lvl="1" indent="-171450">
              <a:spcBef>
                <a:spcPct val="20000"/>
              </a:spcBef>
              <a:buFont typeface="Arial"/>
              <a:buChar char="•"/>
            </a:pPr>
            <a:r>
              <a:rPr lang="en-US" dirty="0">
                <a:latin typeface="Arial"/>
                <a:cs typeface="Arial"/>
              </a:rPr>
              <a:t>Over 750 interviews</a:t>
            </a:r>
          </a:p>
          <a:p>
            <a:pPr marL="513715" lvl="1" indent="-171450">
              <a:spcBef>
                <a:spcPct val="20000"/>
              </a:spcBef>
              <a:buFont typeface="Arial"/>
              <a:buChar char="•"/>
            </a:pPr>
            <a:r>
              <a:rPr lang="en-US" dirty="0">
                <a:latin typeface="Arial"/>
                <a:cs typeface="Arial"/>
              </a:rPr>
              <a:t>Hired over 267 Software Engineers </a:t>
            </a:r>
          </a:p>
          <a:p>
            <a:pPr marL="513715" lvl="1" indent="-171450">
              <a:spcBef>
                <a:spcPct val="20000"/>
              </a:spcBef>
              <a:buFont typeface="Arial"/>
              <a:buChar char="•"/>
            </a:pPr>
            <a:r>
              <a:rPr lang="en-US" dirty="0">
                <a:latin typeface="Arial"/>
                <a:cs typeface="Arial"/>
              </a:rPr>
              <a:t>That is about 67% more than we did in 2019, and about 85% more than in 2018.</a:t>
            </a:r>
          </a:p>
          <a:p>
            <a:pPr marL="513715" lvl="1" indent="-171450">
              <a:spcBef>
                <a:spcPct val="20000"/>
              </a:spcBef>
              <a:buFont typeface="Arial"/>
              <a:buChar char="•"/>
            </a:pPr>
            <a:endParaRPr lang="en-US" dirty="0">
              <a:latin typeface="Arial"/>
              <a:cs typeface="Arial"/>
            </a:endParaRPr>
          </a:p>
          <a:p>
            <a:pPr marL="171450" indent="-171450">
              <a:spcBef>
                <a:spcPct val="20000"/>
              </a:spcBef>
              <a:buFont typeface="Arial"/>
              <a:buChar char="•"/>
            </a:pPr>
            <a:r>
              <a:rPr lang="en-US" dirty="0"/>
              <a:t>2021 SWE</a:t>
            </a:r>
          </a:p>
          <a:p>
            <a:pPr marL="513715" lvl="1" indent="-171450">
              <a:spcBef>
                <a:spcPct val="20000"/>
              </a:spcBef>
              <a:buFont typeface="Arial"/>
              <a:buChar char="•"/>
            </a:pPr>
            <a:r>
              <a:rPr lang="en-US" dirty="0"/>
              <a:t>500 hire target</a:t>
            </a:r>
          </a:p>
          <a:p>
            <a:pPr indent="-171450">
              <a:spcBef>
                <a:spcPct val="20000"/>
              </a:spcBef>
              <a:buFont typeface="Arial"/>
              <a:buChar char="•"/>
            </a:pPr>
            <a:r>
              <a:rPr lang="en-US" dirty="0">
                <a:latin typeface="Arial"/>
                <a:cs typeface="Arial"/>
              </a:rPr>
              <a:t>Attrition</a:t>
            </a:r>
          </a:p>
          <a:p>
            <a:pPr marL="513715" lvl="1" indent="-171450">
              <a:spcBef>
                <a:spcPct val="20000"/>
              </a:spcBef>
              <a:buFont typeface="Arial"/>
              <a:buChar char="•"/>
            </a:pPr>
            <a:r>
              <a:rPr lang="en-US" dirty="0"/>
              <a:t>&lt;7% attrition rate target</a:t>
            </a:r>
          </a:p>
        </p:txBody>
      </p:sp>
      <p:sp>
        <p:nvSpPr>
          <p:cNvPr id="4" name="Slide Number Placeholder 3"/>
          <p:cNvSpPr>
            <a:spLocks noGrp="1"/>
          </p:cNvSpPr>
          <p:nvPr>
            <p:ph type="sldNum" sz="quarter" idx="5"/>
          </p:nvPr>
        </p:nvSpPr>
        <p:spPr/>
        <p:txBody>
          <a:bodyPr/>
          <a:lstStyle/>
          <a:p>
            <a:fld id="{828D7002-10C4-4E85-AF1E-2279343860D4}" type="slidenum">
              <a:rPr lang="en-US" smtClean="0"/>
              <a:pPr/>
              <a:t>11</a:t>
            </a:fld>
            <a:endParaRPr lang="en-US"/>
          </a:p>
        </p:txBody>
      </p:sp>
    </p:spTree>
    <p:extLst>
      <p:ext uri="{BB962C8B-B14F-4D97-AF65-F5344CB8AC3E}">
        <p14:creationId xmlns:p14="http://schemas.microsoft.com/office/powerpoint/2010/main" val="2622537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r>
              <a:rPr lang="en-US" baseline="0" dirty="0"/>
              <a:t> Slide</a:t>
            </a:r>
          </a:p>
          <a:p>
            <a:endParaRPr lang="en-US" baseline="0" dirty="0"/>
          </a:p>
          <a:p>
            <a:r>
              <a:rPr lang="en-US" baseline="0" dirty="0"/>
              <a:t>Well assuming after the recruitment process, we have happy new hires, how do we keep them happy?</a:t>
            </a:r>
          </a:p>
          <a:p>
            <a:endParaRPr lang="en-US" baseline="0" dirty="0"/>
          </a:p>
          <a:p>
            <a:r>
              <a:rPr lang="en-US" baseline="0" dirty="0"/>
              <a:t>Happiness is...</a:t>
            </a:r>
          </a:p>
          <a:p>
            <a:endParaRPr lang="en-US" baseline="0" dirty="0"/>
          </a:p>
          <a:p>
            <a:r>
              <a:rPr lang="en-US" baseline="0" dirty="0"/>
              <a:t>It was obvious to us from the beginning there was some improvement needed, and that being a developer at T-Mobile not a great experience.</a:t>
            </a:r>
          </a:p>
          <a:p>
            <a:endParaRPr lang="en-US" baseline="0" dirty="0"/>
          </a:p>
          <a:p>
            <a:endParaRPr lang="en-US" dirty="0"/>
          </a:p>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12</a:t>
            </a:fld>
            <a:endParaRPr lang="en-US"/>
          </a:p>
        </p:txBody>
      </p:sp>
    </p:spTree>
    <p:extLst>
      <p:ext uri="{BB962C8B-B14F-4D97-AF65-F5344CB8AC3E}">
        <p14:creationId xmlns:p14="http://schemas.microsoft.com/office/powerpoint/2010/main" val="1847278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There are many dimensions to happiness and fulfillment.</a:t>
            </a:r>
          </a:p>
          <a:p>
            <a:endParaRPr lang="en-US" baseline="0" dirty="0"/>
          </a:p>
          <a:p>
            <a:r>
              <a:rPr lang="en-US" baseline="0" dirty="0"/>
              <a:t>This reminds me of an ongoing argument between my wife and I on who gets to do some specific chores. </a:t>
            </a:r>
            <a:r>
              <a:rPr lang="en-US" dirty="0"/>
              <a:t>Pressure Washing the drive, painting, carpet shampoo-</a:t>
            </a:r>
            <a:r>
              <a:rPr lang="en-US" dirty="0" err="1"/>
              <a:t>ing</a:t>
            </a:r>
            <a:r>
              <a:rPr lang="en-US" dirty="0"/>
              <a:t> and I couldn’t figure out why these particular tasks are contentious for us…</a:t>
            </a:r>
            <a:endParaRPr lang="en-US" baseline="0" dirty="0"/>
          </a:p>
          <a:p>
            <a:r>
              <a:rPr lang="en-US" dirty="0"/>
              <a:t> </a:t>
            </a:r>
          </a:p>
          <a:p>
            <a:r>
              <a:rPr lang="en-US" dirty="0"/>
              <a:t>Until finally I discovered it’s because fulfillment was missing from our day jobs. The fulfillment felt by doing these tasks are immediate and satisfying.</a:t>
            </a:r>
          </a:p>
          <a:p>
            <a:endParaRPr lang="en-US" dirty="0"/>
          </a:p>
          <a:p>
            <a:r>
              <a:rPr lang="en-US" dirty="0"/>
              <a:t>So… we need to improve the experience and we need to increase the capability to obtain fulfillment. Other wise we are directly responsible for pristinely clean driveways across the US.</a:t>
            </a:r>
          </a:p>
          <a:p>
            <a:endParaRPr lang="en-US" dirty="0"/>
          </a:p>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13</a:t>
            </a:fld>
            <a:endParaRPr lang="en-US"/>
          </a:p>
        </p:txBody>
      </p:sp>
    </p:spTree>
    <p:extLst>
      <p:ext uri="{BB962C8B-B14F-4D97-AF65-F5344CB8AC3E}">
        <p14:creationId xmlns:p14="http://schemas.microsoft.com/office/powerpoint/2010/main" val="2659374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Like most technology positions today, systems are our companions to delivering value to our company.</a:t>
            </a:r>
          </a:p>
          <a:p>
            <a:endParaRPr lang="en-US"/>
          </a:p>
          <a:p>
            <a:r>
              <a:rPr lang="en-US"/>
              <a:t>In the same way that a cashier relies on their POS system, a developer relies on their tool chain or path to production systems to deliver values to their customers.</a:t>
            </a:r>
          </a:p>
          <a:p>
            <a:endParaRPr lang="en-US"/>
          </a:p>
          <a:p>
            <a:r>
              <a:rPr lang="en-US"/>
              <a:t>What kind of systems are you talking about?</a:t>
            </a:r>
          </a:p>
          <a:p>
            <a:endParaRPr lang="en-US"/>
          </a:p>
          <a:p>
            <a:r>
              <a:rPr lang="en-US"/>
              <a:t>VPN Active Directory E-mail Server Keycard scanner (when we’re in the office)</a:t>
            </a:r>
          </a:p>
          <a:p>
            <a:endParaRPr lang="en-US"/>
          </a:p>
          <a:p>
            <a:r>
              <a:rPr lang="en-US"/>
              <a:t>While those seem to be common forgotten because they should just work – I’m more referring to the tools which help shlep your work into production.</a:t>
            </a:r>
          </a:p>
          <a:p>
            <a:endParaRPr lang="en-US"/>
          </a:p>
          <a:p>
            <a:r>
              <a:rPr lang="en-US"/>
              <a:t>Application Lifecycle Management Tools Source Control Repositories Artifact storage IDEs CI/CD System Docker Registry Maven Registry</a:t>
            </a:r>
          </a:p>
          <a:p>
            <a:endParaRPr lang="en-US"/>
          </a:p>
          <a:p>
            <a:r>
              <a:rPr lang="en-US"/>
              <a:t>If you look up how many companies manufacture systems like this, the permutations are endless.</a:t>
            </a:r>
          </a:p>
          <a:p>
            <a:endParaRPr lang="en-US"/>
          </a:p>
          <a:p>
            <a:r>
              <a:rPr lang="en-US" err="1"/>
              <a:t>xebialabs</a:t>
            </a:r>
            <a:endParaRPr lang="en-US"/>
          </a:p>
          <a:p>
            <a:endParaRPr lang="en-US"/>
          </a:p>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14</a:t>
            </a:fld>
            <a:endParaRPr lang="en-US"/>
          </a:p>
        </p:txBody>
      </p:sp>
    </p:spTree>
    <p:extLst>
      <p:ext uri="{BB962C8B-B14F-4D97-AF65-F5344CB8AC3E}">
        <p14:creationId xmlns:p14="http://schemas.microsoft.com/office/powerpoint/2010/main" val="281017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need to swap out old bad systems and replace them with best from an experience standpoint.</a:t>
            </a:r>
          </a:p>
          <a:p>
            <a:endParaRPr lang="en-US"/>
          </a:p>
          <a:p>
            <a:r>
              <a:rPr lang="en-US"/>
              <a:t>Let’s just find the best tool for the job and give our developers what they deserve, only the best!</a:t>
            </a:r>
          </a:p>
          <a:p>
            <a:endParaRPr lang="en-US"/>
          </a:p>
          <a:p>
            <a:r>
              <a:rPr lang="en-US"/>
              <a:t>Ok, let’s say we do this…</a:t>
            </a:r>
          </a:p>
        </p:txBody>
      </p:sp>
      <p:sp>
        <p:nvSpPr>
          <p:cNvPr id="4" name="Slide Number Placeholder 3"/>
          <p:cNvSpPr>
            <a:spLocks noGrp="1"/>
          </p:cNvSpPr>
          <p:nvPr>
            <p:ph type="sldNum" sz="quarter" idx="5"/>
          </p:nvPr>
        </p:nvSpPr>
        <p:spPr/>
        <p:txBody>
          <a:bodyPr/>
          <a:lstStyle/>
          <a:p>
            <a:fld id="{828D7002-10C4-4E85-AF1E-2279343860D4}" type="slidenum">
              <a:rPr lang="en-US" smtClean="0"/>
              <a:pPr/>
              <a:t>15</a:t>
            </a:fld>
            <a:endParaRPr lang="en-US"/>
          </a:p>
        </p:txBody>
      </p:sp>
    </p:spTree>
    <p:extLst>
      <p:ext uri="{BB962C8B-B14F-4D97-AF65-F5344CB8AC3E}">
        <p14:creationId xmlns:p14="http://schemas.microsoft.com/office/powerpoint/2010/main" val="700154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told us our software arch will equal our people/comminutions org arch.</a:t>
            </a:r>
          </a:p>
          <a:p>
            <a:endParaRPr lang="en-US"/>
          </a:p>
          <a:p>
            <a:r>
              <a:rPr lang="en-US"/>
              <a:t>We discovered process architecture which heavily relies upon your selection of systems/tools will also end up as your communication structures as well.</a:t>
            </a:r>
          </a:p>
          <a:p>
            <a:endParaRPr lang="en-US"/>
          </a:p>
          <a:p>
            <a:r>
              <a:rPr lang="en-US"/>
              <a:t>Best of breed of your tool selection DOES not equal best of breed of flow.</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16</a:t>
            </a:fld>
            <a:endParaRPr lang="en-US"/>
          </a:p>
        </p:txBody>
      </p:sp>
    </p:spTree>
    <p:extLst>
      <p:ext uri="{BB962C8B-B14F-4D97-AF65-F5344CB8AC3E}">
        <p14:creationId xmlns:p14="http://schemas.microsoft.com/office/powerpoint/2010/main" val="175826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min</a:t>
            </a:r>
          </a:p>
          <a:p>
            <a:endParaRPr lang="en-US" dirty="0"/>
          </a:p>
          <a:p>
            <a:r>
              <a:rPr lang="en-US" dirty="0"/>
              <a:t>Should you pick a different company for every companion system a developer uses, you’ve obligated them to memorize the how and the why of the narrative of each tool. This can be expensive.</a:t>
            </a:r>
          </a:p>
          <a:p>
            <a:endParaRPr lang="en-US" dirty="0"/>
          </a:p>
          <a:p>
            <a:r>
              <a:rPr lang="en-US" dirty="0"/>
              <a:t>I’m not actually talking about in dollars.</a:t>
            </a:r>
          </a:p>
          <a:p>
            <a:endParaRPr lang="en-US" dirty="0"/>
          </a:p>
          <a:p>
            <a:r>
              <a:rPr lang="en-US" dirty="0"/>
              <a:t>Let’s set aside that the authors of the systems may actively be trying to eat their neighbors lunches, and let’s just focus on the user impact.</a:t>
            </a:r>
          </a:p>
          <a:p>
            <a:endParaRPr lang="en-US" dirty="0"/>
          </a:p>
          <a:p>
            <a:r>
              <a:rPr lang="en-US" dirty="0"/>
              <a:t>I’m talking about cognitive load.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17</a:t>
            </a:fld>
            <a:endParaRPr lang="en-US"/>
          </a:p>
        </p:txBody>
      </p:sp>
    </p:spTree>
    <p:extLst>
      <p:ext uri="{BB962C8B-B14F-4D97-AF65-F5344CB8AC3E}">
        <p14:creationId xmlns:p14="http://schemas.microsoft.com/office/powerpoint/2010/main" val="1633412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many of our enterprises are actively trying to decrease cognitive load placed on employees of all companion systems required to do their job? IMHO, it’s a zero sum game, you can’t keep adding more systems and expect cognitive load capacity to just increase. </a:t>
            </a:r>
          </a:p>
          <a:p>
            <a:endParaRPr lang="en-US"/>
          </a:p>
          <a:p>
            <a:endParaRPr lang="en-US"/>
          </a:p>
          <a:p>
            <a:r>
              <a:rPr lang="en-US"/>
              <a:t>There is a budget of how much memory your brain can keep volatile, and I’m personally due for a RAM upgrade here in the next couple of weeks.</a:t>
            </a:r>
          </a:p>
        </p:txBody>
      </p:sp>
      <p:sp>
        <p:nvSpPr>
          <p:cNvPr id="4" name="Slide Number Placeholder 3"/>
          <p:cNvSpPr>
            <a:spLocks noGrp="1"/>
          </p:cNvSpPr>
          <p:nvPr>
            <p:ph type="sldNum" sz="quarter" idx="5"/>
          </p:nvPr>
        </p:nvSpPr>
        <p:spPr/>
        <p:txBody>
          <a:bodyPr/>
          <a:lstStyle/>
          <a:p>
            <a:fld id="{828D7002-10C4-4E85-AF1E-2279343860D4}" type="slidenum">
              <a:rPr lang="en-US" smtClean="0"/>
              <a:pPr/>
              <a:t>18</a:t>
            </a:fld>
            <a:endParaRPr lang="en-US"/>
          </a:p>
        </p:txBody>
      </p:sp>
    </p:spTree>
    <p:extLst>
      <p:ext uri="{BB962C8B-B14F-4D97-AF65-F5344CB8AC3E}">
        <p14:creationId xmlns:p14="http://schemas.microsoft.com/office/powerpoint/2010/main" val="543174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don’t see cognitive load going down enough – nor do I see it being tracked on an ongoing basis.</a:t>
            </a:r>
          </a:p>
          <a:p>
            <a:endParaRPr lang="en-US"/>
          </a:p>
          <a:p>
            <a:r>
              <a:rPr lang="en-US"/>
              <a:t>I specifically didn't include the other cognitive load vampires like time sheet systems, HR systems, portfolio systems, spreadsheet systems (macros anyone)?</a:t>
            </a:r>
          </a:p>
          <a:p>
            <a:endParaRPr lang="en-US"/>
          </a:p>
          <a:p>
            <a:r>
              <a:rPr lang="en-US"/>
              <a:t>So to answer my previous question, do I need to change the system? Yes, you have to change the systems, but you may need to change the system of systems.</a:t>
            </a:r>
          </a:p>
        </p:txBody>
      </p:sp>
      <p:sp>
        <p:nvSpPr>
          <p:cNvPr id="4" name="Slide Number Placeholder 3"/>
          <p:cNvSpPr>
            <a:spLocks noGrp="1"/>
          </p:cNvSpPr>
          <p:nvPr>
            <p:ph type="sldNum" sz="quarter" idx="5"/>
          </p:nvPr>
        </p:nvSpPr>
        <p:spPr/>
        <p:txBody>
          <a:bodyPr/>
          <a:lstStyle/>
          <a:p>
            <a:fld id="{828D7002-10C4-4E85-AF1E-2279343860D4}" type="slidenum">
              <a:rPr lang="en-US" smtClean="0"/>
              <a:pPr/>
              <a:t>19</a:t>
            </a:fld>
            <a:endParaRPr lang="en-US"/>
          </a:p>
        </p:txBody>
      </p:sp>
    </p:spTree>
    <p:extLst>
      <p:ext uri="{BB962C8B-B14F-4D97-AF65-F5344CB8AC3E}">
        <p14:creationId xmlns:p14="http://schemas.microsoft.com/office/powerpoint/2010/main" val="868794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In 2020 Chris came to talk to you about T-Mobile’s pursuit of becoming a unicorn.  In that talk there was a statement that we were in a conversation and process of determining large scale directional movements in people, process and tools in our transformation journey which was/is 100% accurate.</a:t>
            </a:r>
          </a:p>
          <a:p>
            <a:endParaRPr lang="en-US" dirty="0">
              <a:latin typeface="Arial"/>
              <a:cs typeface="Arial"/>
            </a:endParaRPr>
          </a:p>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2</a:t>
            </a:fld>
            <a:endParaRPr lang="en-US"/>
          </a:p>
        </p:txBody>
      </p:sp>
    </p:spTree>
    <p:extLst>
      <p:ext uri="{BB962C8B-B14F-4D97-AF65-F5344CB8AC3E}">
        <p14:creationId xmlns:p14="http://schemas.microsoft.com/office/powerpoint/2010/main" val="2194268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be honest here, it’s not all rainbows and unicorns. It’s about continuous improvement for you to fight for what’s right.</a:t>
            </a:r>
          </a:p>
        </p:txBody>
      </p:sp>
      <p:sp>
        <p:nvSpPr>
          <p:cNvPr id="4" name="Slide Number Placeholder 3"/>
          <p:cNvSpPr>
            <a:spLocks noGrp="1"/>
          </p:cNvSpPr>
          <p:nvPr>
            <p:ph type="sldNum" sz="quarter" idx="5"/>
          </p:nvPr>
        </p:nvSpPr>
        <p:spPr/>
        <p:txBody>
          <a:bodyPr/>
          <a:lstStyle/>
          <a:p>
            <a:fld id="{828D7002-10C4-4E85-AF1E-2279343860D4}" type="slidenum">
              <a:rPr lang="en-US" smtClean="0"/>
              <a:pPr/>
              <a:t>20</a:t>
            </a:fld>
            <a:endParaRPr lang="en-US"/>
          </a:p>
        </p:txBody>
      </p:sp>
    </p:spTree>
    <p:extLst>
      <p:ext uri="{BB962C8B-B14F-4D97-AF65-F5344CB8AC3E}">
        <p14:creationId xmlns:p14="http://schemas.microsoft.com/office/powerpoint/2010/main" val="484511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41" rtl="0" eaLnBrk="1" fontAlgn="auto" latinLnBrk="0" hangingPunct="1">
              <a:lnSpc>
                <a:spcPct val="100000"/>
              </a:lnSpc>
              <a:spcBef>
                <a:spcPts val="0"/>
              </a:spcBef>
              <a:spcAft>
                <a:spcPts val="0"/>
              </a:spcAft>
              <a:buClrTx/>
              <a:buSzTx/>
              <a:buFontTx/>
              <a:buNone/>
              <a:tabLst/>
              <a:defRPr/>
            </a:pPr>
            <a:r>
              <a:rPr lang="en-US" dirty="0"/>
              <a:t>26 min </a:t>
            </a:r>
          </a:p>
          <a:p>
            <a:pPr marL="0" marR="0" lvl="0" indent="0" algn="l" defTabSz="685741"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41" rtl="0" eaLnBrk="1" fontAlgn="auto" latinLnBrk="0" hangingPunct="1">
              <a:lnSpc>
                <a:spcPct val="100000"/>
              </a:lnSpc>
              <a:spcBef>
                <a:spcPts val="0"/>
              </a:spcBef>
              <a:spcAft>
                <a:spcPts val="0"/>
              </a:spcAft>
              <a:buClrTx/>
              <a:buSzTx/>
              <a:buFontTx/>
              <a:buNone/>
              <a:tabLst/>
              <a:defRPr/>
            </a:pPr>
            <a:r>
              <a:rPr lang="en-US" dirty="0"/>
              <a:t>Chris and Jen</a:t>
            </a:r>
            <a:r>
              <a:rPr lang="en-US" baseline="0" dirty="0"/>
              <a:t> Slide</a:t>
            </a:r>
          </a:p>
          <a:p>
            <a:pPr marL="0" marR="0" lvl="0" indent="0" algn="l" defTabSz="685741"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85741" rtl="0" eaLnBrk="1" fontAlgn="auto" latinLnBrk="0" hangingPunct="1">
              <a:lnSpc>
                <a:spcPct val="100000"/>
              </a:lnSpc>
              <a:spcBef>
                <a:spcPts val="0"/>
              </a:spcBef>
              <a:spcAft>
                <a:spcPts val="0"/>
              </a:spcAft>
              <a:buClrTx/>
              <a:buSzTx/>
              <a:buFontTx/>
              <a:buNone/>
              <a:tabLst/>
              <a:defRPr/>
            </a:pPr>
            <a:r>
              <a:rPr lang="en-US" baseline="0" dirty="0"/>
              <a:t>Focus on Throughput not best of breed.</a:t>
            </a:r>
          </a:p>
          <a:p>
            <a:pPr marL="0" marR="0" lvl="0" indent="0" algn="l" defTabSz="685741" rtl="0" eaLnBrk="1" fontAlgn="auto" latinLnBrk="0" hangingPunct="1">
              <a:lnSpc>
                <a:spcPct val="100000"/>
              </a:lnSpc>
              <a:spcBef>
                <a:spcPts val="0"/>
              </a:spcBef>
              <a:spcAft>
                <a:spcPts val="0"/>
              </a:spcAft>
              <a:buClrTx/>
              <a:buSzTx/>
              <a:buFontTx/>
              <a:buNone/>
              <a:tabLst/>
              <a:defRPr/>
            </a:pPr>
            <a:r>
              <a:rPr lang="en-US" baseline="0" dirty="0"/>
              <a:t>Decentralize Centralization</a:t>
            </a:r>
          </a:p>
          <a:p>
            <a:pPr marL="0" marR="0" lvl="0" indent="0" algn="l" defTabSz="685741" rtl="0" eaLnBrk="1" fontAlgn="auto" latinLnBrk="0" hangingPunct="1">
              <a:lnSpc>
                <a:spcPct val="100000"/>
              </a:lnSpc>
              <a:spcBef>
                <a:spcPts val="0"/>
              </a:spcBef>
              <a:spcAft>
                <a:spcPts val="0"/>
              </a:spcAft>
              <a:buClrTx/>
              <a:buSzTx/>
              <a:buFontTx/>
              <a:buNone/>
              <a:tabLst/>
              <a:defRPr/>
            </a:pPr>
            <a:r>
              <a:rPr lang="en-US" baseline="0" dirty="0"/>
              <a:t>Treat Cognitive Load like a budget</a:t>
            </a:r>
          </a:p>
          <a:p>
            <a:pPr marL="0" marR="0" lvl="0" indent="0" algn="l" defTabSz="685741" rtl="0" eaLnBrk="1" fontAlgn="auto" latinLnBrk="0" hangingPunct="1">
              <a:lnSpc>
                <a:spcPct val="100000"/>
              </a:lnSpc>
              <a:spcBef>
                <a:spcPts val="0"/>
              </a:spcBef>
              <a:spcAft>
                <a:spcPts val="0"/>
              </a:spcAft>
              <a:buClrTx/>
              <a:buSzTx/>
              <a:buFontTx/>
              <a:buNone/>
              <a:tabLst/>
              <a:defRPr/>
            </a:pPr>
            <a:r>
              <a:rPr lang="en-US" baseline="0" dirty="0"/>
              <a:t>Focus on experience and happiness</a:t>
            </a:r>
          </a:p>
          <a:p>
            <a:endParaRPr lang="en-US" dirty="0"/>
          </a:p>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21</a:t>
            </a:fld>
            <a:endParaRPr lang="en-US"/>
          </a:p>
        </p:txBody>
      </p:sp>
    </p:spTree>
    <p:extLst>
      <p:ext uri="{BB962C8B-B14F-4D97-AF65-F5344CB8AC3E}">
        <p14:creationId xmlns:p14="http://schemas.microsoft.com/office/powerpoint/2010/main" val="1693398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28min</a:t>
            </a:r>
          </a:p>
          <a:p>
            <a:endParaRPr lang="en-US" dirty="0"/>
          </a:p>
          <a:p>
            <a:r>
              <a:rPr lang="en-US" dirty="0"/>
              <a:t>Jen</a:t>
            </a:r>
            <a:r>
              <a:rPr lang="en-US" baseline="0" dirty="0"/>
              <a:t> and Chris Slide</a:t>
            </a:r>
          </a:p>
          <a:p>
            <a:endParaRPr lang="en-US" baseline="0" dirty="0"/>
          </a:p>
          <a:p>
            <a:r>
              <a:rPr lang="en-US" baseline="0" dirty="0"/>
              <a:t> How have you captured the feedback for how new recruits and existing recruits.</a:t>
            </a:r>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22</a:t>
            </a:fld>
            <a:endParaRPr lang="en-US"/>
          </a:p>
        </p:txBody>
      </p:sp>
    </p:spTree>
    <p:extLst>
      <p:ext uri="{BB962C8B-B14F-4D97-AF65-F5344CB8AC3E}">
        <p14:creationId xmlns:p14="http://schemas.microsoft.com/office/powerpoint/2010/main" val="2828960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min</a:t>
            </a:r>
          </a:p>
        </p:txBody>
      </p:sp>
      <p:sp>
        <p:nvSpPr>
          <p:cNvPr id="4" name="Slide Number Placeholder 3"/>
          <p:cNvSpPr>
            <a:spLocks noGrp="1"/>
          </p:cNvSpPr>
          <p:nvPr>
            <p:ph type="sldNum" sz="quarter" idx="5"/>
          </p:nvPr>
        </p:nvSpPr>
        <p:spPr/>
        <p:txBody>
          <a:bodyPr/>
          <a:lstStyle/>
          <a:p>
            <a:fld id="{828D7002-10C4-4E85-AF1E-2279343860D4}" type="slidenum">
              <a:rPr lang="en-US" smtClean="0"/>
              <a:pPr/>
              <a:t>23</a:t>
            </a:fld>
            <a:endParaRPr lang="en-US"/>
          </a:p>
        </p:txBody>
      </p:sp>
    </p:spTree>
    <p:extLst>
      <p:ext uri="{BB962C8B-B14F-4D97-AF65-F5344CB8AC3E}">
        <p14:creationId xmlns:p14="http://schemas.microsoft.com/office/powerpoint/2010/main" val="1942641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a:t>Closing Slide (Chris Slide)</a:t>
            </a:r>
          </a:p>
          <a:p>
            <a:endParaRPr lang="en-US"/>
          </a:p>
          <a:p>
            <a:r>
              <a:rPr lang="en-US"/>
              <a:t>You’ve got to change the system first, everything thinks it’s a talent problem – how can I hire people, how can I onboard – you’re side-stepping your real problem – your system. What does it take to change the system to get the talent that you want.</a:t>
            </a:r>
          </a:p>
          <a:p>
            <a:endParaRPr lang="en-US"/>
          </a:p>
          <a:p>
            <a:r>
              <a:rPr lang="en-US"/>
              <a:t>What if the system itself will draw in people.</a:t>
            </a:r>
          </a:p>
          <a:p>
            <a:endParaRPr lang="en-US"/>
          </a:p>
          <a:p>
            <a:r>
              <a:rPr lang="en-US"/>
              <a:t>Talent is about changing the system.</a:t>
            </a:r>
          </a:p>
          <a:p>
            <a:endParaRPr lang="en-US"/>
          </a:p>
          <a:p>
            <a:r>
              <a:rPr lang="en-US"/>
              <a:t>“Don’t go to T-Mobile, I had a friend that went there.”</a:t>
            </a:r>
          </a:p>
          <a:p>
            <a:endParaRPr lang="en-US"/>
          </a:p>
          <a:p>
            <a:r>
              <a:rPr lang="en-US"/>
              <a:t>Intrinsic and Extrinsic motivation – you have to figure out that are not that kind of people that wake up, that aren’t the people that speak at DOES, right environment. The change agents are the </a:t>
            </a:r>
            <a:r>
              <a:rPr lang="en-US" err="1"/>
              <a:t>extrinsicly</a:t>
            </a:r>
            <a:r>
              <a:rPr lang="en-US"/>
              <a:t> motivated people, you have to pay them what their worth, but they are going to come in.</a:t>
            </a:r>
          </a:p>
          <a:p>
            <a:endParaRPr lang="en-US"/>
          </a:p>
          <a:p>
            <a:r>
              <a:rPr lang="en-US"/>
              <a:t>How do you bring in the talent with legacy systems that are weighing in. How can we turn this into clouds and rainbows – </a:t>
            </a:r>
          </a:p>
          <a:p>
            <a:endParaRPr lang="en-US"/>
          </a:p>
          <a:p>
            <a:r>
              <a:rPr lang="en-US"/>
              <a:t>Here’s what I learned about managing complex systems.  You have to understand the consistent patterns. Good times, it happens quicker – quicker feedback loops, same patterns no matter where you get.</a:t>
            </a:r>
          </a:p>
          <a:p>
            <a:endParaRPr lang="en-US"/>
          </a:p>
          <a:p>
            <a:r>
              <a:rPr lang="en-US"/>
              <a:t>Have you change the system</a:t>
            </a:r>
          </a:p>
          <a:p>
            <a:r>
              <a:rPr lang="en-US"/>
              <a:t>Still have to do rebellions /skunkworks.</a:t>
            </a:r>
          </a:p>
          <a:p>
            <a:r>
              <a:rPr lang="en-US"/>
              <a:t>Lessons learned.</a:t>
            </a:r>
          </a:p>
          <a:p>
            <a:endParaRPr lang="en-US"/>
          </a:p>
          <a:p>
            <a:r>
              <a:rPr lang="en-US"/>
              <a:t>Anti </a:t>
            </a:r>
            <a:r>
              <a:rPr lang="en-US" err="1"/>
              <a:t>Powerpoint</a:t>
            </a:r>
            <a:endParaRPr lang="en-US"/>
          </a:p>
          <a:p>
            <a:endParaRPr lang="en-US"/>
          </a:p>
          <a:p>
            <a:r>
              <a:rPr lang="en-US"/>
              <a:t>Chris </a:t>
            </a:r>
            <a:r>
              <a:rPr lang="en-US" err="1"/>
              <a:t>Corion</a:t>
            </a:r>
            <a:r>
              <a:rPr lang="en-US"/>
              <a:t> – </a:t>
            </a:r>
            <a:r>
              <a:rPr lang="en-US" err="1"/>
              <a:t>Cnefin</a:t>
            </a:r>
            <a:r>
              <a:rPr lang="en-US"/>
              <a:t> and </a:t>
            </a:r>
            <a:r>
              <a:rPr lang="en-US" err="1"/>
              <a:t>Wardly</a:t>
            </a:r>
            <a:r>
              <a:rPr lang="en-US"/>
              <a:t> Mapping Complicated </a:t>
            </a:r>
          </a:p>
          <a:p>
            <a:endParaRPr lang="en-US"/>
          </a:p>
          <a:p>
            <a:endParaRPr lang="en-US"/>
          </a:p>
          <a:p>
            <a:r>
              <a:rPr lang="en-US"/>
              <a:t>“have you change the system” </a:t>
            </a:r>
          </a:p>
          <a:p>
            <a:endParaRPr lang="en-US"/>
          </a:p>
          <a:p>
            <a:r>
              <a:rPr lang="en-US"/>
              <a:t>Tips and tricks in great teams on where it’s very difficult.</a:t>
            </a:r>
          </a:p>
          <a:p>
            <a:endParaRPr lang="en-US"/>
          </a:p>
          <a:p>
            <a:r>
              <a:rPr lang="en-US"/>
              <a:t>Rework</a:t>
            </a:r>
          </a:p>
          <a:p>
            <a:endParaRPr lang="en-US"/>
          </a:p>
          <a:p>
            <a:r>
              <a:rPr lang="en-US"/>
              <a:t>I’m a fighter, we knew what was working, the pandemic was </a:t>
            </a:r>
            <a:r>
              <a:rPr lang="en-US" err="1"/>
              <a:t>anaomoly</a:t>
            </a:r>
            <a:r>
              <a:rPr lang="en-US"/>
              <a:t> that got thrown at us. How hard is it, I need to have a pattern that works in optimal scenarios and sub-optimal scenarios. I try and draw on the things I know that are true. Let me show you some successful patterns and when it’s more difficult. The guy who runs complex development teams and the reality check on how hard it is. What do you have to do to change the system. Slowly degrade the systems that are in our way...</a:t>
            </a:r>
          </a:p>
          <a:p>
            <a:endParaRPr lang="en-US"/>
          </a:p>
          <a:p>
            <a:r>
              <a:rPr lang="en-US"/>
              <a:t>A lot of the presentations are hey we hit the pixy dust and it worked and it was awesome – it’s being transparent about how hard it was an complex.</a:t>
            </a:r>
          </a:p>
          <a:p>
            <a:endParaRPr lang="en-US"/>
          </a:p>
          <a:p>
            <a:endParaRPr lang="en-US"/>
          </a:p>
          <a:p>
            <a:r>
              <a:rPr lang="en-US"/>
              <a:t>Andrew Cliché – there is no talent shortage.</a:t>
            </a:r>
          </a:p>
          <a:p>
            <a:endParaRPr lang="en-US"/>
          </a:p>
          <a:p>
            <a:endParaRPr lang="en-US"/>
          </a:p>
          <a:p>
            <a:r>
              <a:rPr lang="en-US"/>
              <a:t>The more you pile on similar but different auth </a:t>
            </a:r>
            <a:r>
              <a:rPr lang="en-US" err="1"/>
              <a:t>narritives</a:t>
            </a:r>
            <a:r>
              <a:rPr lang="en-US"/>
              <a:t>.</a:t>
            </a:r>
          </a:p>
          <a:p>
            <a:endParaRPr lang="en-US"/>
          </a:p>
          <a:p>
            <a:endParaRPr lang="en-US"/>
          </a:p>
          <a:p>
            <a:r>
              <a:rPr lang="en-US"/>
              <a:t>Now you might have the </a:t>
            </a:r>
          </a:p>
          <a:p>
            <a:endParaRPr lang="en-US"/>
          </a:p>
          <a:p>
            <a:endParaRPr lang="en-US"/>
          </a:p>
          <a:p>
            <a:endParaRPr lang="en-US"/>
          </a:p>
          <a:p>
            <a:r>
              <a:rPr lang="en-US"/>
              <a:t>It’s even worse than Conway’s law in your product architecture stacks because now you have corporate initiatives specifically designed to control the developer flow narrative. Quality of life and a native experience now could come at a cost - Imagine your POS system is actively trying to impede you just enough to pay for the POS+ service which will make your life easier.</a:t>
            </a:r>
          </a:p>
          <a:p>
            <a:endParaRPr lang="en-US"/>
          </a:p>
          <a:p>
            <a:r>
              <a:rPr lang="en-US"/>
              <a:t>Understanding each of the narratives associated with your systems is additional cognitive load.</a:t>
            </a:r>
          </a:p>
          <a:p>
            <a:endParaRPr lang="en-US"/>
          </a:p>
          <a:p>
            <a:r>
              <a:rPr lang="en-US"/>
              <a:t>-----</a:t>
            </a:r>
          </a:p>
          <a:p>
            <a:r>
              <a:rPr lang="en-US">
                <a:latin typeface="Calibri"/>
                <a:cs typeface="Calibri"/>
              </a:rPr>
              <a:t>We have a lot of improvement to make, but to date, we’ve hired - This is a work is progress, we've hired 220 people out of 500 remaining. We've learned quite a bit and still have a lot of learning to do.</a:t>
            </a:r>
          </a:p>
          <a:p>
            <a:endParaRPr lang="en-US">
              <a:latin typeface="Calibri"/>
              <a:cs typeface="Calibri"/>
            </a:endParaRPr>
          </a:p>
          <a:p>
            <a:r>
              <a:rPr lang="en-US">
                <a:latin typeface="Calibri"/>
                <a:cs typeface="Calibri"/>
              </a:rPr>
              <a:t>Where are we.....</a:t>
            </a:r>
          </a:p>
          <a:p>
            <a:endParaRPr lang="en-US">
              <a:latin typeface="Calibri"/>
              <a:cs typeface="Calibri"/>
            </a:endParaRPr>
          </a:p>
          <a:p>
            <a:r>
              <a:rPr lang="en-US">
                <a:latin typeface="Calibri"/>
                <a:cs typeface="Calibri"/>
              </a:rPr>
              <a:t>Getting them in the door isn't enough?</a:t>
            </a:r>
          </a:p>
          <a:p>
            <a:endParaRPr lang="en-US"/>
          </a:p>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24</a:t>
            </a:fld>
            <a:endParaRPr lang="en-US"/>
          </a:p>
        </p:txBody>
      </p:sp>
    </p:spTree>
    <p:extLst>
      <p:ext uri="{BB962C8B-B14F-4D97-AF65-F5344CB8AC3E}">
        <p14:creationId xmlns:p14="http://schemas.microsoft.com/office/powerpoint/2010/main" val="3117340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Closing Slide (Chris Slide)</a:t>
            </a:r>
          </a:p>
          <a:p>
            <a:endParaRPr lang="en-US" dirty="0"/>
          </a:p>
          <a:p>
            <a:r>
              <a:rPr lang="en-US" dirty="0"/>
              <a:t>You’ve got to change the system first, everything thinks it’s a talent problem – how can I hire people, how can I onboard – you’re side-stepping your real problem – your system. What does it take to change the system to get the talent that you want.</a:t>
            </a:r>
          </a:p>
          <a:p>
            <a:endParaRPr lang="en-US" dirty="0"/>
          </a:p>
          <a:p>
            <a:r>
              <a:rPr lang="en-US" dirty="0"/>
              <a:t>What if the system itself will draw in people.</a:t>
            </a:r>
          </a:p>
          <a:p>
            <a:endParaRPr lang="en-US" dirty="0"/>
          </a:p>
          <a:p>
            <a:r>
              <a:rPr lang="en-US" dirty="0"/>
              <a:t>Talent is about changing the system.</a:t>
            </a:r>
          </a:p>
          <a:p>
            <a:endParaRPr lang="en-US" dirty="0"/>
          </a:p>
          <a:p>
            <a:r>
              <a:rPr lang="en-US" dirty="0"/>
              <a:t>“Don’t go to T-Mobile, I had a friend that went there.”</a:t>
            </a:r>
          </a:p>
          <a:p>
            <a:endParaRPr lang="en-US" dirty="0"/>
          </a:p>
          <a:p>
            <a:r>
              <a:rPr lang="en-US" dirty="0"/>
              <a:t>Intrinsic and Extrinsic motivation – you have to figure out that are not that kind of people that wake up, that aren’t the people that speak at DOES, right environment. The change agents are the </a:t>
            </a:r>
            <a:r>
              <a:rPr lang="en-US" dirty="0" err="1"/>
              <a:t>extrinsicly</a:t>
            </a:r>
            <a:r>
              <a:rPr lang="en-US" dirty="0"/>
              <a:t> motivated people, you have to pay them what their worth, but they are going to come in.</a:t>
            </a:r>
          </a:p>
          <a:p>
            <a:endParaRPr lang="en-US" dirty="0"/>
          </a:p>
          <a:p>
            <a:r>
              <a:rPr lang="en-US" dirty="0"/>
              <a:t>How do you bring in the talent with legacy systems that are weighing in. How can we turn this into clouds and rainbows – </a:t>
            </a:r>
          </a:p>
          <a:p>
            <a:endParaRPr lang="en-US" dirty="0"/>
          </a:p>
          <a:p>
            <a:r>
              <a:rPr lang="en-US" dirty="0"/>
              <a:t>Here’s what I learned about managing complex systems.  You have to understand the consistent patterns. Good times, it happens quicker – quicker feedback loops, same patterns no matter where you get.</a:t>
            </a:r>
          </a:p>
          <a:p>
            <a:endParaRPr lang="en-US" dirty="0"/>
          </a:p>
          <a:p>
            <a:r>
              <a:rPr lang="en-US" dirty="0"/>
              <a:t>Have you change the system</a:t>
            </a:r>
          </a:p>
          <a:p>
            <a:r>
              <a:rPr lang="en-US" dirty="0"/>
              <a:t>Still have to do rebellions /skunkworks.</a:t>
            </a:r>
          </a:p>
          <a:p>
            <a:r>
              <a:rPr lang="en-US" dirty="0"/>
              <a:t>Lessons learned.</a:t>
            </a:r>
          </a:p>
          <a:p>
            <a:endParaRPr lang="en-US" dirty="0"/>
          </a:p>
          <a:p>
            <a:r>
              <a:rPr lang="en-US" dirty="0"/>
              <a:t>Anti </a:t>
            </a:r>
            <a:r>
              <a:rPr lang="en-US" dirty="0" err="1"/>
              <a:t>Powerpoint</a:t>
            </a:r>
            <a:endParaRPr lang="en-US" dirty="0"/>
          </a:p>
          <a:p>
            <a:endParaRPr lang="en-US" dirty="0"/>
          </a:p>
          <a:p>
            <a:r>
              <a:rPr lang="en-US" dirty="0"/>
              <a:t>Chris </a:t>
            </a:r>
            <a:r>
              <a:rPr lang="en-US" dirty="0" err="1"/>
              <a:t>Corion</a:t>
            </a:r>
            <a:r>
              <a:rPr lang="en-US" dirty="0"/>
              <a:t> – </a:t>
            </a:r>
            <a:r>
              <a:rPr lang="en-US" dirty="0" err="1"/>
              <a:t>Cnefin</a:t>
            </a:r>
            <a:r>
              <a:rPr lang="en-US" dirty="0"/>
              <a:t> and </a:t>
            </a:r>
            <a:r>
              <a:rPr lang="en-US" dirty="0" err="1"/>
              <a:t>Wardly</a:t>
            </a:r>
            <a:r>
              <a:rPr lang="en-US" dirty="0"/>
              <a:t> Mapping Complicated </a:t>
            </a:r>
          </a:p>
          <a:p>
            <a:endParaRPr lang="en-US" dirty="0"/>
          </a:p>
          <a:p>
            <a:endParaRPr lang="en-US" dirty="0"/>
          </a:p>
          <a:p>
            <a:r>
              <a:rPr lang="en-US" dirty="0"/>
              <a:t>“have you change the system” </a:t>
            </a:r>
          </a:p>
          <a:p>
            <a:endParaRPr lang="en-US" dirty="0"/>
          </a:p>
          <a:p>
            <a:r>
              <a:rPr lang="en-US" dirty="0"/>
              <a:t>Tips and tricks in great teams on where it’s very difficult.</a:t>
            </a:r>
          </a:p>
          <a:p>
            <a:endParaRPr lang="en-US" dirty="0"/>
          </a:p>
          <a:p>
            <a:r>
              <a:rPr lang="en-US" dirty="0"/>
              <a:t>Rework</a:t>
            </a:r>
          </a:p>
          <a:p>
            <a:endParaRPr lang="en-US" dirty="0"/>
          </a:p>
          <a:p>
            <a:r>
              <a:rPr lang="en-US" dirty="0"/>
              <a:t>I’m a fighter, we knew what was working, the pandemic was </a:t>
            </a:r>
            <a:r>
              <a:rPr lang="en-US" dirty="0" err="1"/>
              <a:t>anaomoly</a:t>
            </a:r>
            <a:r>
              <a:rPr lang="en-US" dirty="0"/>
              <a:t> that got thrown at us. How hard is it, I need to have a pattern that works in optimal scenarios and sub-optimal scenarios. I try and draw on the things I know that are true. Let me show you some successful patterns and when it’s more difficult. The guy who runs complex development teams and the reality check on how hard it is. What do you have to do to change the system. Slowly degrade the systems that are in our way...</a:t>
            </a:r>
          </a:p>
          <a:p>
            <a:endParaRPr lang="en-US" dirty="0"/>
          </a:p>
          <a:p>
            <a:r>
              <a:rPr lang="en-US" dirty="0"/>
              <a:t>A lot of the presentations are hey we hit the pixy dust and it worked and it was awesome – it’s being transparent about how hard it was an complex.</a:t>
            </a:r>
          </a:p>
          <a:p>
            <a:endParaRPr lang="en-US" dirty="0"/>
          </a:p>
          <a:p>
            <a:endParaRPr lang="en-US" dirty="0"/>
          </a:p>
          <a:p>
            <a:r>
              <a:rPr lang="en-US" dirty="0"/>
              <a:t>Andrew Cliché – there is no talent shortage.</a:t>
            </a:r>
          </a:p>
          <a:p>
            <a:endParaRPr lang="en-US" dirty="0"/>
          </a:p>
          <a:p>
            <a:endParaRPr lang="en-US" dirty="0"/>
          </a:p>
          <a:p>
            <a:r>
              <a:rPr lang="en-US" dirty="0"/>
              <a:t>The more you pile on similar but different auth </a:t>
            </a:r>
            <a:r>
              <a:rPr lang="en-US" dirty="0" err="1"/>
              <a:t>narritives</a:t>
            </a:r>
            <a:r>
              <a:rPr lang="en-US" dirty="0"/>
              <a:t>.</a:t>
            </a:r>
          </a:p>
          <a:p>
            <a:endParaRPr lang="en-US" dirty="0"/>
          </a:p>
          <a:p>
            <a:endParaRPr lang="en-US" dirty="0"/>
          </a:p>
          <a:p>
            <a:r>
              <a:rPr lang="en-US" dirty="0"/>
              <a:t>Now you might have the </a:t>
            </a:r>
          </a:p>
          <a:p>
            <a:endParaRPr lang="en-US" dirty="0"/>
          </a:p>
          <a:p>
            <a:endParaRPr lang="en-US" dirty="0"/>
          </a:p>
          <a:p>
            <a:endParaRPr lang="en-US" dirty="0"/>
          </a:p>
          <a:p>
            <a:r>
              <a:rPr lang="en-US" dirty="0"/>
              <a:t>It’s even worse than Conway’s law in your product architecture stacks because now you have corporate initiatives specifically designed to control the developer flow narrative. Quality of life and a native experience now could come at a cost - Imagine your POS system is actively trying to impede you just enough to pay for the POS+ service which will make your life easier.</a:t>
            </a:r>
          </a:p>
          <a:p>
            <a:endParaRPr lang="en-US" dirty="0"/>
          </a:p>
          <a:p>
            <a:r>
              <a:rPr lang="en-US" dirty="0"/>
              <a:t>Understanding each of the narratives associated with your systems is additional cognitive load.</a:t>
            </a:r>
          </a:p>
          <a:p>
            <a:endParaRPr lang="en-US" dirty="0"/>
          </a:p>
          <a:p>
            <a:r>
              <a:rPr lang="en-US" dirty="0"/>
              <a:t>-----</a:t>
            </a:r>
          </a:p>
          <a:p>
            <a:r>
              <a:rPr lang="en-US" dirty="0">
                <a:latin typeface="Calibri"/>
                <a:cs typeface="Calibri"/>
              </a:rPr>
              <a:t>We have a lot of improvement to make, but to date, we’ve hired - This is a work is progress, we've hired 220 people out of 500 remaining. We've learned quite a bit and still have a lot of learning to do.</a:t>
            </a:r>
          </a:p>
          <a:p>
            <a:endParaRPr lang="en-US" dirty="0">
              <a:latin typeface="Calibri"/>
              <a:cs typeface="Calibri"/>
            </a:endParaRPr>
          </a:p>
          <a:p>
            <a:r>
              <a:rPr lang="en-US" dirty="0">
                <a:latin typeface="Calibri"/>
                <a:cs typeface="Calibri"/>
              </a:rPr>
              <a:t>Where are we.....</a:t>
            </a:r>
          </a:p>
          <a:p>
            <a:endParaRPr lang="en-US" dirty="0">
              <a:latin typeface="Calibri"/>
              <a:cs typeface="Calibri"/>
            </a:endParaRPr>
          </a:p>
          <a:p>
            <a:r>
              <a:rPr lang="en-US" dirty="0">
                <a:latin typeface="Calibri"/>
                <a:cs typeface="Calibri"/>
              </a:rPr>
              <a:t>Getting them in the door isn't enough?</a:t>
            </a:r>
          </a:p>
          <a:p>
            <a:endParaRPr lang="en-US" dirty="0"/>
          </a:p>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25</a:t>
            </a:fld>
            <a:endParaRPr lang="en-US"/>
          </a:p>
        </p:txBody>
      </p:sp>
    </p:spTree>
    <p:extLst>
      <p:ext uri="{BB962C8B-B14F-4D97-AF65-F5344CB8AC3E}">
        <p14:creationId xmlns:p14="http://schemas.microsoft.com/office/powerpoint/2010/main" val="4213177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r>
              <a:rPr lang="en-US" baseline="0"/>
              <a:t> Slide</a:t>
            </a:r>
            <a:endParaRPr lang="en-US"/>
          </a:p>
          <a:p>
            <a:endParaRPr lang="en-US"/>
          </a:p>
          <a:p>
            <a:r>
              <a:rPr lang="en-US"/>
              <a:t>T-Mobile working on their culture to bring in engineers. Not only how did we do it, but where we hit success in it.</a:t>
            </a:r>
          </a:p>
          <a:p>
            <a:endParaRPr lang="en-US"/>
          </a:p>
          <a:p>
            <a:r>
              <a:rPr lang="en-US"/>
              <a:t>Managers where we’ve brought through the engineers that allows the developers to chat with them and talk with them, understand how they code. Putting them first on the driver seat.</a:t>
            </a:r>
          </a:p>
          <a:p>
            <a:endParaRPr lang="en-US"/>
          </a:p>
          <a:p>
            <a:r>
              <a:rPr lang="en-US"/>
              <a:t>Expect y number of engineers to hire, we hired x engineers, we’re slated to do 500. Our hiring culture hired engineers that were hire level in their career. Setting up process and procedure to evaluate the talent for their coding ability. They have to own the development.</a:t>
            </a:r>
          </a:p>
        </p:txBody>
      </p:sp>
      <p:sp>
        <p:nvSpPr>
          <p:cNvPr id="4" name="Slide Number Placeholder 3"/>
          <p:cNvSpPr>
            <a:spLocks noGrp="1"/>
          </p:cNvSpPr>
          <p:nvPr>
            <p:ph type="sldNum" sz="quarter" idx="5"/>
          </p:nvPr>
        </p:nvSpPr>
        <p:spPr/>
        <p:txBody>
          <a:bodyPr/>
          <a:lstStyle/>
          <a:p>
            <a:fld id="{828D7002-10C4-4E85-AF1E-2279343860D4}" type="slidenum">
              <a:rPr lang="en-US" smtClean="0"/>
              <a:pPr/>
              <a:t>26</a:t>
            </a:fld>
            <a:endParaRPr lang="en-US"/>
          </a:p>
        </p:txBody>
      </p:sp>
    </p:spTree>
    <p:extLst>
      <p:ext uri="{BB962C8B-B14F-4D97-AF65-F5344CB8AC3E}">
        <p14:creationId xmlns:p14="http://schemas.microsoft.com/office/powerpoint/2010/main" val="1593294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27</a:t>
            </a:fld>
            <a:endParaRPr lang="en-US"/>
          </a:p>
        </p:txBody>
      </p:sp>
    </p:spTree>
    <p:extLst>
      <p:ext uri="{BB962C8B-B14F-4D97-AF65-F5344CB8AC3E}">
        <p14:creationId xmlns:p14="http://schemas.microsoft.com/office/powerpoint/2010/main" val="80875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a:t>Single-Use – High tolerance for </a:t>
            </a:r>
            <a:r>
              <a:rPr lang="en-US" baseline="0" err="1"/>
              <a:t>clunkiness</a:t>
            </a:r>
            <a:endParaRPr lang="en-US" baseline="0"/>
          </a:p>
          <a:p>
            <a:r>
              <a:rPr lang="en-US" baseline="0"/>
              <a:t>Every-day-use – Low tolerance for </a:t>
            </a:r>
            <a:r>
              <a:rPr lang="en-US" baseline="0" err="1"/>
              <a:t>clunkiness</a:t>
            </a:r>
            <a:endParaRPr lang="en-US" baseline="0"/>
          </a:p>
          <a:p>
            <a:r>
              <a:rPr lang="en-US" baseline="0"/>
              <a:t>Halfway in between (dreaded timesheet system every other week)</a:t>
            </a:r>
          </a:p>
          <a:p>
            <a:endParaRPr lang="en-US" baseline="0"/>
          </a:p>
          <a:p>
            <a:r>
              <a:rPr lang="en-US" baseline="0"/>
              <a:t>Cognitive load is massive and the context switch is a contributing factor for burn out.</a:t>
            </a:r>
          </a:p>
          <a:p>
            <a:endParaRPr lang="en-US" baseline="0"/>
          </a:p>
          <a:p>
            <a:endParaRPr lang="en-US" baseline="0"/>
          </a:p>
          <a:p>
            <a:r>
              <a:rPr lang="en-US" baseline="0"/>
              <a:t>“How can I get to do dev work, when I’m just hit in excel spreadsheet” – my </a:t>
            </a:r>
            <a:r>
              <a:rPr lang="en-US" baseline="0" err="1"/>
              <a:t>devs</a:t>
            </a:r>
            <a:r>
              <a:rPr lang="en-US" baseline="0"/>
              <a:t> are build because tall they do are code reviews.</a:t>
            </a:r>
          </a:p>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28</a:t>
            </a:fld>
            <a:endParaRPr lang="en-US"/>
          </a:p>
        </p:txBody>
      </p:sp>
    </p:spTree>
    <p:extLst>
      <p:ext uri="{BB962C8B-B14F-4D97-AF65-F5344CB8AC3E}">
        <p14:creationId xmlns:p14="http://schemas.microsoft.com/office/powerpoint/2010/main" val="342914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41" rtl="0" eaLnBrk="1" fontAlgn="auto" latinLnBrk="0" hangingPunct="1">
              <a:lnSpc>
                <a:spcPct val="100000"/>
              </a:lnSpc>
              <a:spcBef>
                <a:spcPts val="0"/>
              </a:spcBef>
              <a:spcAft>
                <a:spcPts val="0"/>
              </a:spcAft>
              <a:buClrTx/>
              <a:buSzTx/>
              <a:buFontTx/>
              <a:buNone/>
              <a:tabLst/>
              <a:defRPr/>
            </a:pPr>
            <a:r>
              <a:rPr lang="en-US"/>
              <a:t>Chris</a:t>
            </a:r>
            <a:r>
              <a:rPr lang="en-US" baseline="0"/>
              <a:t> Slide</a:t>
            </a:r>
          </a:p>
          <a:p>
            <a:endParaRPr lang="en-US"/>
          </a:p>
          <a:p>
            <a:r>
              <a:rPr lang="en-US"/>
              <a:t>Cognitive Load budget</a:t>
            </a:r>
          </a:p>
          <a:p>
            <a:endParaRPr lang="en-US"/>
          </a:p>
          <a:p>
            <a:r>
              <a:rPr lang="en-US"/>
              <a:t>If</a:t>
            </a:r>
            <a:r>
              <a:rPr lang="en-US" baseline="0"/>
              <a:t> you’re platform is ultimately successful, it’s the platform or service which is talked about the least.</a:t>
            </a:r>
          </a:p>
          <a:p>
            <a:endParaRPr lang="en-US" baseline="0"/>
          </a:p>
          <a:p>
            <a:r>
              <a:rPr lang="en-US" baseline="0"/>
              <a:t>How do you measure the system you build in the context of being a value creation companion? In a world where the list of systems is growing, how are you being a steward of budgeted cognitive load?</a:t>
            </a:r>
            <a:endParaRPr lang="en-US"/>
          </a:p>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29</a:t>
            </a:fld>
            <a:endParaRPr lang="en-US"/>
          </a:p>
        </p:txBody>
      </p:sp>
    </p:spTree>
    <p:extLst>
      <p:ext uri="{BB962C8B-B14F-4D97-AF65-F5344CB8AC3E}">
        <p14:creationId xmlns:p14="http://schemas.microsoft.com/office/powerpoint/2010/main" val="372864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We had been taking a hard look at our development practices:  We knew a few things needed to change, we had a "tell and control" command culture.  Our team felt a lack of empowerment and engagement, we had increased turnover of development staff, team members were asked to perform work with limited context and little control over priorities. Chris talked a little about this "chaos" in his last chat that contributed to this. </a:t>
            </a:r>
            <a:endParaRPr lang="en-US" dirty="0"/>
          </a:p>
          <a:p>
            <a:endParaRPr lang="en-US" dirty="0">
              <a:latin typeface="Arial"/>
              <a:cs typeface="Arial"/>
            </a:endParaRPr>
          </a:p>
          <a:p>
            <a:r>
              <a:rPr lang="en-US" dirty="0">
                <a:latin typeface="Arial"/>
                <a:cs typeface="Arial"/>
              </a:rPr>
              <a:t>In this introspective look at our team we embarked on a transformation journey with people at the heart of the change.  </a:t>
            </a:r>
            <a:endParaRPr lang="en-US" dirty="0"/>
          </a:p>
          <a:p>
            <a:endParaRPr lang="en-US" dirty="0"/>
          </a:p>
          <a:p>
            <a:r>
              <a:rPr lang="en-US" dirty="0">
                <a:latin typeface="Arial"/>
                <a:cs typeface="Arial"/>
              </a:rPr>
              <a:t>And we ultimately we decided to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3</a:t>
            </a:fld>
            <a:endParaRPr lang="en-US"/>
          </a:p>
        </p:txBody>
      </p:sp>
    </p:spTree>
    <p:extLst>
      <p:ext uri="{BB962C8B-B14F-4D97-AF65-F5344CB8AC3E}">
        <p14:creationId xmlns:p14="http://schemas.microsoft.com/office/powerpoint/2010/main" val="2068705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had to transition our workforce to accommodate for the growing future demands of software change”. So we started a campaign for hiring software and systems expertise in-house.</a:t>
            </a:r>
          </a:p>
        </p:txBody>
      </p:sp>
      <p:sp>
        <p:nvSpPr>
          <p:cNvPr id="4" name="Slide Number Placeholder 3"/>
          <p:cNvSpPr>
            <a:spLocks noGrp="1"/>
          </p:cNvSpPr>
          <p:nvPr>
            <p:ph type="sldNum" sz="quarter" idx="5"/>
          </p:nvPr>
        </p:nvSpPr>
        <p:spPr/>
        <p:txBody>
          <a:bodyPr/>
          <a:lstStyle/>
          <a:p>
            <a:fld id="{828D7002-10C4-4E85-AF1E-2279343860D4}" type="slidenum">
              <a:rPr lang="en-US" smtClean="0"/>
              <a:pPr/>
              <a:t>30</a:t>
            </a:fld>
            <a:endParaRPr lang="en-US"/>
          </a:p>
        </p:txBody>
      </p:sp>
    </p:spTree>
    <p:extLst>
      <p:ext uri="{BB962C8B-B14F-4D97-AF65-F5344CB8AC3E}">
        <p14:creationId xmlns:p14="http://schemas.microsoft.com/office/powerpoint/2010/main" val="1640471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Autonomy – My system doesn’t empower</a:t>
            </a:r>
            <a:r>
              <a:rPr lang="en-US" baseline="0"/>
              <a:t> me, just continues to limit me.</a:t>
            </a:r>
            <a:endParaRPr lang="en-US"/>
          </a:p>
          <a:p>
            <a:r>
              <a:rPr lang="en-US"/>
              <a:t>Purpose – Without improvement what is the point?</a:t>
            </a:r>
          </a:p>
          <a:p>
            <a:r>
              <a:rPr lang="en-US"/>
              <a:t>Mastery- You can’t become better</a:t>
            </a:r>
            <a:r>
              <a:rPr lang="en-US" baseline="0"/>
              <a:t> at your craft if the system is actively working against that initiative.</a:t>
            </a:r>
            <a:endParaRPr lang="en-US"/>
          </a:p>
          <a:p>
            <a:endParaRPr lang="en-US"/>
          </a:p>
          <a:p>
            <a:r>
              <a:rPr lang="en-US"/>
              <a:t>How does working for T-Mobile stack up with working elsewhere?</a:t>
            </a:r>
          </a:p>
          <a:p>
            <a:endParaRPr lang="en-US"/>
          </a:p>
          <a:p>
            <a:r>
              <a:rPr lang="en-US"/>
              <a:t>1 – Continuous Improvement</a:t>
            </a:r>
          </a:p>
          <a:p>
            <a:r>
              <a:rPr lang="en-US"/>
              <a:t>2 – Sponsorship to transform</a:t>
            </a:r>
          </a:p>
          <a:p>
            <a:r>
              <a:rPr lang="en-US"/>
              <a:t>3 – Drowning in opportunity.</a:t>
            </a:r>
          </a:p>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31</a:t>
            </a:fld>
            <a:endParaRPr lang="en-US"/>
          </a:p>
        </p:txBody>
      </p:sp>
    </p:spTree>
    <p:extLst>
      <p:ext uri="{BB962C8B-B14F-4D97-AF65-F5344CB8AC3E}">
        <p14:creationId xmlns:p14="http://schemas.microsoft.com/office/powerpoint/2010/main" val="1604148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Funding</a:t>
            </a:r>
          </a:p>
          <a:p>
            <a:r>
              <a:rPr lang="en-US"/>
              <a:t>Ways</a:t>
            </a:r>
            <a:r>
              <a:rPr lang="en-US" baseline="0"/>
              <a:t> of working</a:t>
            </a:r>
          </a:p>
          <a:p>
            <a:r>
              <a:rPr lang="en-US" baseline="0"/>
              <a:t>Platforms</a:t>
            </a:r>
          </a:p>
          <a:p>
            <a:r>
              <a:rPr lang="en-US" baseline="0"/>
              <a:t>Services</a:t>
            </a:r>
          </a:p>
          <a:p>
            <a:r>
              <a:rPr lang="en-US" baseline="0"/>
              <a:t>Continuous Improvement</a:t>
            </a:r>
          </a:p>
          <a:p>
            <a:endParaRPr lang="en-US" baseline="0"/>
          </a:p>
          <a:p>
            <a:r>
              <a:rPr lang="en-US" baseline="0"/>
              <a:t>Part of transformation is strategically thinking about what comes next for your products, investments, and your workforce.</a:t>
            </a:r>
          </a:p>
          <a:p>
            <a:endParaRPr lang="en-US" baseline="0"/>
          </a:p>
          <a:p>
            <a:r>
              <a:rPr lang="en-US" baseline="0"/>
              <a:t>”What is the long term benefit of transforming a contingent workforce” – you could look at it like we’re literally building the assets of other companies.</a:t>
            </a:r>
          </a:p>
          <a:p>
            <a:endParaRPr lang="en-US" baseline="0"/>
          </a:p>
          <a:p>
            <a:endParaRPr lang="en-US" baseline="0"/>
          </a:p>
          <a:p>
            <a:r>
              <a:rPr lang="en-US" baseline="0"/>
              <a:t>How does the people transition to Jennifer’s goals?</a:t>
            </a:r>
          </a:p>
          <a:p>
            <a:endParaRPr lang="en-US" baseline="0"/>
          </a:p>
          <a:p>
            <a:r>
              <a:rPr lang="en-US" baseline="0"/>
              <a:t>How can this transition to process and tools?</a:t>
            </a:r>
          </a:p>
          <a:p>
            <a:endParaRPr lang="en-US" baseline="0"/>
          </a:p>
          <a:p>
            <a:endParaRPr lang="en-US" baseline="0"/>
          </a:p>
          <a:p>
            <a:r>
              <a:rPr lang="en-US" baseline="0"/>
              <a:t>Journey funding – ECOB – Enterprise commissions operations board, decide every week what the most important next change is for commissions. Team went Kanban and flipped the meeting into prioritization sessions.</a:t>
            </a:r>
          </a:p>
        </p:txBody>
      </p:sp>
      <p:sp>
        <p:nvSpPr>
          <p:cNvPr id="4" name="Slide Number Placeholder 3"/>
          <p:cNvSpPr>
            <a:spLocks noGrp="1"/>
          </p:cNvSpPr>
          <p:nvPr>
            <p:ph type="sldNum" sz="quarter" idx="5"/>
          </p:nvPr>
        </p:nvSpPr>
        <p:spPr/>
        <p:txBody>
          <a:bodyPr/>
          <a:lstStyle/>
          <a:p>
            <a:fld id="{828D7002-10C4-4E85-AF1E-2279343860D4}" type="slidenum">
              <a:rPr lang="en-US" smtClean="0"/>
              <a:pPr/>
              <a:t>32</a:t>
            </a:fld>
            <a:endParaRPr lang="en-US"/>
          </a:p>
        </p:txBody>
      </p:sp>
    </p:spTree>
    <p:extLst>
      <p:ext uri="{BB962C8B-B14F-4D97-AF65-F5344CB8AC3E}">
        <p14:creationId xmlns:p14="http://schemas.microsoft.com/office/powerpoint/2010/main" val="1864576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 Slide</a:t>
            </a:r>
          </a:p>
          <a:p>
            <a:endParaRPr lang="en-US"/>
          </a:p>
          <a:p>
            <a:r>
              <a:rPr lang="en-US"/>
              <a:t>What</a:t>
            </a:r>
            <a:r>
              <a:rPr lang="en-US" baseline="0"/>
              <a:t> does it mean to be proud of where you work?</a:t>
            </a:r>
          </a:p>
          <a:p>
            <a:endParaRPr lang="en-US" baseline="0"/>
          </a:p>
          <a:p>
            <a:r>
              <a:rPr lang="en-US" baseline="0"/>
              <a:t>Learn how to speak to developers on what was important to them:</a:t>
            </a:r>
          </a:p>
          <a:p>
            <a:pPr marL="171450" indent="-171450">
              <a:buFontTx/>
              <a:buChar char="-"/>
            </a:pPr>
            <a:r>
              <a:rPr lang="en-US" baseline="0"/>
              <a:t>Disconnected experience between front door and back room.</a:t>
            </a:r>
          </a:p>
          <a:p>
            <a:pPr marL="171450" indent="-171450">
              <a:buFontTx/>
              <a:buChar char="-"/>
            </a:pPr>
            <a:r>
              <a:rPr lang="en-US" baseline="0"/>
              <a:t>Be a part of part of continuous improvement</a:t>
            </a:r>
          </a:p>
          <a:p>
            <a:pPr marL="171450" indent="-171450">
              <a:buFontTx/>
              <a:buChar char="-"/>
            </a:pPr>
            <a:endParaRPr lang="en-US" baseline="0"/>
          </a:p>
          <a:p>
            <a:pPr marL="171450" indent="-171450">
              <a:buFontTx/>
              <a:buChar char="-"/>
            </a:pPr>
            <a:endParaRPr lang="en-US" baseline="0"/>
          </a:p>
          <a:p>
            <a:endParaRPr lang="en-US" baseline="0"/>
          </a:p>
          <a:p>
            <a:r>
              <a:rPr lang="en-US" baseline="0"/>
              <a:t>Learning Day, Gitlab, Idea box, inner source/open source, DE&amp;I in various groups that add to how they connect. Our developers are building how to build candidates. </a:t>
            </a:r>
          </a:p>
          <a:p>
            <a:endParaRPr lang="en-US" baseline="0"/>
          </a:p>
          <a:p>
            <a:r>
              <a:rPr lang="en-US" baseline="0"/>
              <a:t>Development the place where the work gets done. Coming in to make T-Mobile the better place. That changes in moving in the positive direction. Product/5G corporate strategies. What T-Mobile’s purpose is in the development space.</a:t>
            </a:r>
          </a:p>
          <a:p>
            <a:endParaRPr lang="en-US" baseline="0"/>
          </a:p>
          <a:p>
            <a:endParaRPr lang="en-US" baseline="0"/>
          </a:p>
          <a:p>
            <a:endParaRPr lang="en-US" baseline="0"/>
          </a:p>
          <a:p>
            <a:r>
              <a:rPr lang="en-US" baseline="0"/>
              <a:t>Why is setting expectations from the beginning such an important thing?</a:t>
            </a:r>
          </a:p>
          <a:p>
            <a:endParaRPr lang="en-US" baseline="0"/>
          </a:p>
          <a:p>
            <a:r>
              <a:rPr lang="en-US" baseline="0"/>
              <a:t>Ok, so now we’ve hired a bunch of people who are good at software – what next?</a:t>
            </a:r>
          </a:p>
          <a:p>
            <a:endParaRPr lang="en-US" baseline="0"/>
          </a:p>
          <a:p>
            <a:r>
              <a:rPr lang="en-US" baseline="0"/>
              <a:t>How does their experience match their expectation?</a:t>
            </a:r>
            <a:endParaRPr lang="en-US"/>
          </a:p>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33</a:t>
            </a:fld>
            <a:endParaRPr lang="en-US"/>
          </a:p>
        </p:txBody>
      </p:sp>
    </p:spTree>
    <p:extLst>
      <p:ext uri="{BB962C8B-B14F-4D97-AF65-F5344CB8AC3E}">
        <p14:creationId xmlns:p14="http://schemas.microsoft.com/office/powerpoint/2010/main" val="653313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 Slide</a:t>
            </a:r>
          </a:p>
          <a:p>
            <a:endParaRPr lang="en-US"/>
          </a:p>
          <a:p>
            <a:endParaRPr lang="en-US"/>
          </a:p>
          <a:p>
            <a:r>
              <a:rPr lang="en-US"/>
              <a:t>Competing with each other.</a:t>
            </a:r>
          </a:p>
          <a:p>
            <a:endParaRPr lang="en-US"/>
          </a:p>
          <a:p>
            <a:r>
              <a:rPr lang="en-US" err="1"/>
              <a:t>Princple</a:t>
            </a:r>
            <a:r>
              <a:rPr lang="en-US"/>
              <a:t> Arch rec open – we’re fighting over the same person… Workforce has lined everything up with a different means for prioritization… I had the person on the hook, but I wanted them more and needed them more – are we are or not on the same team?</a:t>
            </a:r>
          </a:p>
        </p:txBody>
      </p:sp>
      <p:sp>
        <p:nvSpPr>
          <p:cNvPr id="4" name="Slide Number Placeholder 3"/>
          <p:cNvSpPr>
            <a:spLocks noGrp="1"/>
          </p:cNvSpPr>
          <p:nvPr>
            <p:ph type="sldNum" sz="quarter" idx="5"/>
          </p:nvPr>
        </p:nvSpPr>
        <p:spPr/>
        <p:txBody>
          <a:bodyPr/>
          <a:lstStyle/>
          <a:p>
            <a:fld id="{828D7002-10C4-4E85-AF1E-2279343860D4}" type="slidenum">
              <a:rPr lang="en-US" smtClean="0"/>
              <a:pPr/>
              <a:t>34</a:t>
            </a:fld>
            <a:endParaRPr lang="en-US"/>
          </a:p>
        </p:txBody>
      </p:sp>
    </p:spTree>
    <p:extLst>
      <p:ext uri="{BB962C8B-B14F-4D97-AF65-F5344CB8AC3E}">
        <p14:creationId xmlns:p14="http://schemas.microsoft.com/office/powerpoint/2010/main" val="352982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Our internal team composition was over indexed on consultant level and project management talent.  Most of our development was being done by a contract workforce.  </a:t>
            </a:r>
            <a:endParaRPr lang="en-US"/>
          </a:p>
          <a:p>
            <a:endParaRPr lang="en-US">
              <a:latin typeface="Arial"/>
              <a:cs typeface="Arial"/>
            </a:endParaRPr>
          </a:p>
          <a:p>
            <a:r>
              <a:rPr lang="en-US">
                <a:latin typeface="Arial"/>
                <a:cs typeface="Arial"/>
              </a:rPr>
              <a:t>  </a:t>
            </a:r>
            <a:endParaRPr lang="en-US"/>
          </a:p>
          <a:p>
            <a:r>
              <a:rPr lang="en-US">
                <a:latin typeface="Arial"/>
                <a:cs typeface="Arial"/>
              </a:rPr>
              <a:t>We realized that it’s much easier to invest in your own company’s technical future and culture when they are your employees rather than someone else’s.</a:t>
            </a:r>
          </a:p>
          <a:p>
            <a:endParaRPr lang="en-US">
              <a:latin typeface="Arial"/>
              <a:cs typeface="Arial"/>
            </a:endParaRPr>
          </a:p>
          <a:p>
            <a:r>
              <a:rPr lang="en-US">
                <a:latin typeface="Arial"/>
                <a:cs typeface="Arial"/>
              </a:rPr>
              <a:t>Another big downside of this is that when a “project ends” the knowledge disperses into the abyss unless there is a new project spun up.  Knowledge in and knowledge out the door</a:t>
            </a:r>
          </a:p>
          <a:p>
            <a:endParaRPr lang="en-US"/>
          </a:p>
          <a:p>
            <a:r>
              <a:rPr lang="en-US"/>
              <a:t>HJ</a:t>
            </a:r>
          </a:p>
          <a:p>
            <a:endParaRPr lang="en-US"/>
          </a:p>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4</a:t>
            </a:fld>
            <a:endParaRPr lang="en-US"/>
          </a:p>
        </p:txBody>
      </p:sp>
    </p:spTree>
    <p:extLst>
      <p:ext uri="{BB962C8B-B14F-4D97-AF65-F5344CB8AC3E}">
        <p14:creationId xmlns:p14="http://schemas.microsoft.com/office/powerpoint/2010/main" val="1207031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To be able to bring development in house we would need to do two things in order to meet hiring demands so we could replace our contract workforce:</a:t>
            </a:r>
            <a:endParaRPr lang="en-US"/>
          </a:p>
          <a:p>
            <a:endParaRPr lang="en-US">
              <a:latin typeface="Arial"/>
              <a:cs typeface="Arial"/>
            </a:endParaRPr>
          </a:p>
          <a:p>
            <a:pPr marL="228600" indent="-228600">
              <a:buAutoNum type="arabicPeriod"/>
            </a:pPr>
            <a:r>
              <a:rPr lang="en-US">
                <a:latin typeface="Arial"/>
                <a:cs typeface="Arial"/>
              </a:rPr>
              <a:t>Recruiting would have to scale to meet the demand </a:t>
            </a:r>
            <a:endParaRPr lang="en-US"/>
          </a:p>
          <a:p>
            <a:pPr marL="228600" indent="-228600">
              <a:buAutoNum type="arabicPeriod"/>
            </a:pPr>
            <a:r>
              <a:rPr lang="en-US">
                <a:latin typeface="Arial"/>
                <a:cs typeface="Arial"/>
              </a:rPr>
              <a:t>We needed to ensure we had the right decisioning process for hiring talent.  </a:t>
            </a:r>
            <a:endParaRPr lang="en-US"/>
          </a:p>
          <a:p>
            <a:pPr marL="228600" indent="-228600">
              <a:buAutoNum type="arabicPeriod"/>
            </a:pPr>
            <a:endParaRPr lang="en-US">
              <a:latin typeface="Arial"/>
              <a:cs typeface="Arial"/>
            </a:endParaRPr>
          </a:p>
          <a:p>
            <a:r>
              <a:rPr lang="en-US">
                <a:latin typeface="Arial"/>
                <a:cs typeface="Arial"/>
              </a:rPr>
              <a:t>T-Mobile invested in both.  Our recruiting team and our P&amp;T leadership team, along with some key development staff got in a room and started to create a system that would speak to development resources.  Speak to the value of coming to T-Mobile to be part of our transformation process.</a:t>
            </a:r>
            <a:endParaRPr lang="en-US"/>
          </a:p>
          <a:p>
            <a:endParaRPr lang="en-US"/>
          </a:p>
          <a:p>
            <a:r>
              <a:rPr lang="en-US">
                <a:latin typeface="Arial"/>
                <a:cs typeface="Arial"/>
              </a:rPr>
              <a:t>How do you create an interview process that enables hiring the best developers?</a:t>
            </a:r>
            <a:endParaRPr lang="en-US"/>
          </a:p>
          <a:p>
            <a:endParaRPr lang="en-US"/>
          </a:p>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5</a:t>
            </a:fld>
            <a:endParaRPr lang="en-US"/>
          </a:p>
        </p:txBody>
      </p:sp>
    </p:spTree>
    <p:extLst>
      <p:ext uri="{BB962C8B-B14F-4D97-AF65-F5344CB8AC3E}">
        <p14:creationId xmlns:p14="http://schemas.microsoft.com/office/powerpoint/2010/main" val="30128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endParaRPr lang="en-US" dirty="0">
              <a:latin typeface="Arial"/>
              <a:cs typeface="Arial"/>
            </a:endParaRPr>
          </a:p>
          <a:p>
            <a:pPr>
              <a:spcBef>
                <a:spcPct val="20000"/>
              </a:spcBef>
            </a:pPr>
            <a:r>
              <a:rPr lang="en-US" dirty="0">
                <a:latin typeface="Arial"/>
                <a:cs typeface="Arial"/>
              </a:rPr>
              <a:t>6Min</a:t>
            </a:r>
          </a:p>
          <a:p>
            <a:pPr>
              <a:spcBef>
                <a:spcPct val="20000"/>
              </a:spcBef>
            </a:pPr>
            <a:endParaRPr lang="en-US" dirty="0">
              <a:latin typeface="Arial"/>
              <a:cs typeface="Arial"/>
            </a:endParaRPr>
          </a:p>
          <a:p>
            <a:pPr>
              <a:spcBef>
                <a:spcPct val="20000"/>
              </a:spcBef>
            </a:pPr>
            <a:r>
              <a:rPr lang="en-US" dirty="0">
                <a:latin typeface="Arial"/>
                <a:cs typeface="Arial"/>
              </a:rPr>
              <a:t>No one speaks your language like a developer does.  Prior to this change our interview processes were extended, multiple loops, long, didn't put you as a candidate first, the cycle was drawn out and we needed to be more competitive.  </a:t>
            </a:r>
          </a:p>
          <a:p>
            <a:pPr>
              <a:spcBef>
                <a:spcPct val="20000"/>
              </a:spcBef>
            </a:pPr>
            <a:endParaRPr lang="en-US" dirty="0">
              <a:latin typeface="Arial"/>
              <a:cs typeface="Arial"/>
            </a:endParaRPr>
          </a:p>
          <a:p>
            <a:pPr>
              <a:spcBef>
                <a:spcPct val="20000"/>
              </a:spcBef>
            </a:pPr>
            <a:r>
              <a:rPr lang="en-US" dirty="0">
                <a:latin typeface="Arial"/>
                <a:cs typeface="Arial"/>
              </a:rPr>
              <a:t>Bring forward the best of what T-Mobile had to offer.</a:t>
            </a:r>
          </a:p>
          <a:p>
            <a:pPr>
              <a:spcBef>
                <a:spcPct val="20000"/>
              </a:spcBef>
            </a:pPr>
            <a:endParaRPr lang="en-US" dirty="0"/>
          </a:p>
          <a:p>
            <a:r>
              <a:rPr lang="en-US" dirty="0">
                <a:latin typeface="Arial"/>
                <a:cs typeface="Arial"/>
              </a:rPr>
              <a:t>So our development team met and were on a discovery mission to not only define what development looked like at T-Mobile but what it meant to be proud of where you work?</a:t>
            </a:r>
          </a:p>
          <a:p>
            <a:endParaRPr lang="en-US" dirty="0"/>
          </a:p>
          <a:p>
            <a:endParaRPr lang="en-US" dirty="0">
              <a:latin typeface="Arial"/>
              <a:cs typeface="Arial"/>
            </a:endParaRPr>
          </a:p>
          <a:p>
            <a:endParaRPr lang="en-US" dirty="0">
              <a:latin typeface="Arial"/>
              <a:cs typeface="Arial"/>
            </a:endParaRPr>
          </a:p>
        </p:txBody>
      </p:sp>
      <p:sp>
        <p:nvSpPr>
          <p:cNvPr id="4" name="Slide Number Placeholder 3"/>
          <p:cNvSpPr>
            <a:spLocks noGrp="1"/>
          </p:cNvSpPr>
          <p:nvPr>
            <p:ph type="sldNum" sz="quarter" idx="5"/>
          </p:nvPr>
        </p:nvSpPr>
        <p:spPr/>
        <p:txBody>
          <a:bodyPr/>
          <a:lstStyle/>
          <a:p>
            <a:fld id="{828D7002-10C4-4E85-AF1E-2279343860D4}" type="slidenum">
              <a:rPr lang="en-US" smtClean="0"/>
              <a:pPr/>
              <a:t>6</a:t>
            </a:fld>
            <a:endParaRPr lang="en-US"/>
          </a:p>
        </p:txBody>
      </p:sp>
    </p:spTree>
    <p:extLst>
      <p:ext uri="{BB962C8B-B14F-4D97-AF65-F5344CB8AC3E}">
        <p14:creationId xmlns:p14="http://schemas.microsoft.com/office/powerpoint/2010/main" val="139520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Our teams know they are transforming, they are committed and dedicated to getting the work done and development is a place where work gets done.  We needed team members that could come in and make T-Mobile that better place.  T-Mobile has a Development community, </a:t>
            </a:r>
            <a:r>
              <a:rPr lang="en-US" err="1">
                <a:latin typeface="Arial"/>
                <a:cs typeface="Arial"/>
              </a:rPr>
              <a:t>deveolper</a:t>
            </a:r>
            <a:r>
              <a:rPr lang="en-US">
                <a:latin typeface="Arial"/>
                <a:cs typeface="Arial"/>
              </a:rPr>
              <a:t> relations.  </a:t>
            </a:r>
          </a:p>
          <a:p>
            <a:r>
              <a:rPr lang="en-US">
                <a:latin typeface="Arial"/>
                <a:cs typeface="Arial"/>
              </a:rPr>
              <a:t>Dedicated Learning Days, Developer Community, </a:t>
            </a:r>
            <a:endParaRPr lang="en-US"/>
          </a:p>
          <a:p>
            <a:r>
              <a:rPr lang="en-US">
                <a:latin typeface="Arial"/>
                <a:cs typeface="Arial"/>
              </a:rPr>
              <a:t>T-Mobile </a:t>
            </a:r>
            <a:r>
              <a:rPr lang="en-US" err="1">
                <a:latin typeface="Arial"/>
                <a:cs typeface="Arial"/>
              </a:rPr>
              <a:t>Devops</a:t>
            </a:r>
            <a:r>
              <a:rPr lang="en-US">
                <a:latin typeface="Arial"/>
                <a:cs typeface="Arial"/>
              </a:rPr>
              <a:t> Days:  Two hour segment in how they transform, security, deployment focused, etc.   Idea box, inner source/open source, that contributed to a good culture</a:t>
            </a:r>
            <a:endParaRPr lang="en-US"/>
          </a:p>
          <a:p>
            <a:r>
              <a:rPr lang="en-US">
                <a:latin typeface="Arial"/>
                <a:cs typeface="Arial"/>
              </a:rPr>
              <a:t>We also have incredible DE&amp;I in various groups that added to the way we connect. </a:t>
            </a:r>
            <a:endParaRPr lang="en-US"/>
          </a:p>
          <a:p>
            <a:r>
              <a:rPr lang="en-US">
                <a:latin typeface="Arial"/>
                <a:cs typeface="Arial"/>
              </a:rPr>
              <a:t>We knew that change was moving in a positive direction</a:t>
            </a:r>
            <a:endParaRPr lang="en-US"/>
          </a:p>
          <a:p>
            <a:endParaRPr lang="en-US">
              <a:latin typeface="Arial"/>
              <a:cs typeface="Arial"/>
            </a:endParaRPr>
          </a:p>
          <a:p>
            <a:r>
              <a:rPr lang="en-US">
                <a:latin typeface="Arial"/>
                <a:cs typeface="Arial"/>
              </a:rPr>
              <a:t>So we needed to set the expectations from the beginning that development is important and that you wanted to come join the team.  But how do we get them to the table?</a:t>
            </a:r>
          </a:p>
        </p:txBody>
      </p:sp>
      <p:sp>
        <p:nvSpPr>
          <p:cNvPr id="4" name="Slide Number Placeholder 3"/>
          <p:cNvSpPr>
            <a:spLocks noGrp="1"/>
          </p:cNvSpPr>
          <p:nvPr>
            <p:ph type="sldNum" sz="quarter" idx="5"/>
          </p:nvPr>
        </p:nvSpPr>
        <p:spPr/>
        <p:txBody>
          <a:bodyPr/>
          <a:lstStyle/>
          <a:p>
            <a:fld id="{828D7002-10C4-4E85-AF1E-2279343860D4}" type="slidenum">
              <a:rPr lang="en-US" smtClean="0"/>
              <a:pPr/>
              <a:t>7</a:t>
            </a:fld>
            <a:endParaRPr lang="en-US"/>
          </a:p>
        </p:txBody>
      </p:sp>
    </p:spTree>
    <p:extLst>
      <p:ext uri="{BB962C8B-B14F-4D97-AF65-F5344CB8AC3E}">
        <p14:creationId xmlns:p14="http://schemas.microsoft.com/office/powerpoint/2010/main" val="1437498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a:p>
            <a:endParaRPr lang="en-US" dirty="0">
              <a:latin typeface="Calibri"/>
              <a:cs typeface="Calibri"/>
            </a:endParaRPr>
          </a:p>
          <a:p>
            <a:r>
              <a:rPr lang="en-US" dirty="0">
                <a:latin typeface="Calibri"/>
                <a:cs typeface="Calibri"/>
              </a:rPr>
              <a:t>my face looked like this...</a:t>
            </a:r>
          </a:p>
        </p:txBody>
      </p:sp>
      <p:sp>
        <p:nvSpPr>
          <p:cNvPr id="4" name="Slide Number Placeholder 3"/>
          <p:cNvSpPr>
            <a:spLocks noGrp="1"/>
          </p:cNvSpPr>
          <p:nvPr>
            <p:ph type="sldNum" sz="quarter" idx="5"/>
          </p:nvPr>
        </p:nvSpPr>
        <p:spPr/>
        <p:txBody>
          <a:bodyPr/>
          <a:lstStyle/>
          <a:p>
            <a:fld id="{828D7002-10C4-4E85-AF1E-2279343860D4}" type="slidenum">
              <a:rPr lang="en-US" smtClean="0"/>
              <a:pPr/>
              <a:t>8</a:t>
            </a:fld>
            <a:endParaRPr lang="en-US"/>
          </a:p>
        </p:txBody>
      </p:sp>
    </p:spTree>
    <p:extLst>
      <p:ext uri="{BB962C8B-B14F-4D97-AF65-F5344CB8AC3E}">
        <p14:creationId xmlns:p14="http://schemas.microsoft.com/office/powerpoint/2010/main" val="4160884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brought us this recruitment product. Now go run with it.</a:t>
            </a:r>
          </a:p>
          <a:p>
            <a:endParaRPr lang="en-US" dirty="0">
              <a:latin typeface="Arial"/>
              <a:cs typeface="Arial"/>
            </a:endParaRPr>
          </a:p>
          <a:p>
            <a:r>
              <a:rPr lang="en-US" dirty="0">
                <a:latin typeface="Arial"/>
                <a:cs typeface="Arial"/>
              </a:rPr>
              <a:t>Let's bring in the people.</a:t>
            </a:r>
          </a:p>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9</a:t>
            </a:fld>
            <a:endParaRPr lang="en-US"/>
          </a:p>
        </p:txBody>
      </p:sp>
    </p:spTree>
    <p:extLst>
      <p:ext uri="{BB962C8B-B14F-4D97-AF65-F5344CB8AC3E}">
        <p14:creationId xmlns:p14="http://schemas.microsoft.com/office/powerpoint/2010/main" val="2163739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jpeg"/><Relationship Id="rId1" Type="http://schemas.openxmlformats.org/officeDocument/2006/relationships/slideMaster" Target="../slideMasters/slideMaster3.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3.xml"/><Relationship Id="rId4"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jpeg"/><Relationship Id="rId1" Type="http://schemas.openxmlformats.org/officeDocument/2006/relationships/slideMaster" Target="../slideMasters/slideMaster3.xml"/><Relationship Id="rId4"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1.jpe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jpeg"/><Relationship Id="rId1" Type="http://schemas.openxmlformats.org/officeDocument/2006/relationships/slideMaster" Target="../slideMasters/slideMaster5.xml"/><Relationship Id="rId4" Type="http://schemas.openxmlformats.org/officeDocument/2006/relationships/image" Target="../media/image4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1.jpeg"/><Relationship Id="rId1" Type="http://schemas.openxmlformats.org/officeDocument/2006/relationships/slideMaster" Target="../slideMasters/slideMaster5.xml"/><Relationship Id="rId4" Type="http://schemas.openxmlformats.org/officeDocument/2006/relationships/image" Target="../media/image4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4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jpeg"/><Relationship Id="rId1" Type="http://schemas.openxmlformats.org/officeDocument/2006/relationships/slideMaster" Target="../slideMasters/slideMaster5.xml"/><Relationship Id="rId4" Type="http://schemas.openxmlformats.org/officeDocument/2006/relationships/image" Target="../media/image4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6.jpeg"/><Relationship Id="rId1" Type="http://schemas.openxmlformats.org/officeDocument/2006/relationships/slideMaster" Target="../slideMasters/slideMaster5.xml"/><Relationship Id="rId4" Type="http://schemas.openxmlformats.org/officeDocument/2006/relationships/image" Target="../media/image57.png"/></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Master" Target="../slideMasters/slideMaster5.xml"/><Relationship Id="rId5" Type="http://schemas.openxmlformats.org/officeDocument/2006/relationships/image" Target="../media/image57.png"/><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9.jpeg"/><Relationship Id="rId1" Type="http://schemas.openxmlformats.org/officeDocument/2006/relationships/slideMaster" Target="../slideMasters/slideMaster5.xml"/><Relationship Id="rId5" Type="http://schemas.openxmlformats.org/officeDocument/2006/relationships/image" Target="../media/image61.svg"/><Relationship Id="rId4" Type="http://schemas.openxmlformats.org/officeDocument/2006/relationships/image" Target="../media/image6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2.jpeg"/><Relationship Id="rId1" Type="http://schemas.openxmlformats.org/officeDocument/2006/relationships/slideMaster" Target="../slideMasters/slideMaster5.xml"/><Relationship Id="rId5" Type="http://schemas.openxmlformats.org/officeDocument/2006/relationships/image" Target="../media/image61.svg"/><Relationship Id="rId4" Type="http://schemas.openxmlformats.org/officeDocument/2006/relationships/image" Target="../media/image6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3.jpeg"/><Relationship Id="rId1" Type="http://schemas.openxmlformats.org/officeDocument/2006/relationships/slideMaster" Target="../slideMasters/slideMaster5.xml"/><Relationship Id="rId4" Type="http://schemas.openxmlformats.org/officeDocument/2006/relationships/image" Target="../media/image4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4.jpeg"/><Relationship Id="rId1" Type="http://schemas.openxmlformats.org/officeDocument/2006/relationships/slideMaster" Target="../slideMasters/slideMaster5.xml"/><Relationship Id="rId4" Type="http://schemas.openxmlformats.org/officeDocument/2006/relationships/image" Target="../media/image6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5.xml"/><Relationship Id="rId4" Type="http://schemas.openxmlformats.org/officeDocument/2006/relationships/image" Target="../media/image3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6.jpeg"/><Relationship Id="rId1" Type="http://schemas.openxmlformats.org/officeDocument/2006/relationships/slideMaster" Target="../slideMasters/slideMaster6.xml"/><Relationship Id="rId4" Type="http://schemas.openxmlformats.org/officeDocument/2006/relationships/image" Target="../media/image6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8.jpeg"/><Relationship Id="rId1" Type="http://schemas.openxmlformats.org/officeDocument/2006/relationships/slideMaster" Target="../slideMasters/slideMaster6.xml"/><Relationship Id="rId4" Type="http://schemas.openxmlformats.org/officeDocument/2006/relationships/image" Target="../media/image67.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Master" Target="../slideMasters/slideMaster6.xml"/><Relationship Id="rId4" Type="http://schemas.openxmlformats.org/officeDocument/2006/relationships/image" Target="../media/image7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2.jpe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3.jpe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6.xml"/><Relationship Id="rId4" Type="http://schemas.openxmlformats.org/officeDocument/2006/relationships/image" Target="../media/image3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5 - Cover - Full Imag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3E95CC-AA5A-4CF3-8161-310182C9F2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472"/>
            <a:ext cx="9144004" cy="3755922"/>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2" y="3217539"/>
            <a:ext cx="9143999" cy="1066547"/>
          </a:xfrm>
          <a:prstGeom prst="rect">
            <a:avLst/>
          </a:prstGeom>
        </p:spPr>
        <p:txBody>
          <a:bodyPr vert="horz" wrap="square" lIns="73152" tIns="34340" rIns="68681" bIns="34340" rtlCol="0" anchor="ctr">
            <a:normAutofit/>
          </a:bodyPr>
          <a:lstStyle>
            <a:lvl1pPr algn="ctr">
              <a:lnSpc>
                <a:spcPct val="90000"/>
              </a:lnSpc>
              <a:defRPr sz="7200">
                <a:solidFill>
                  <a:schemeClr val="bg1"/>
                </a:solidFill>
                <a:latin typeface="+mj-lt"/>
              </a:defRPr>
            </a:lvl1pPr>
          </a:lstStyle>
          <a:p>
            <a:r>
              <a:rPr lang="en-US"/>
              <a:t>Cover slide</a:t>
            </a:r>
          </a:p>
        </p:txBody>
      </p:sp>
      <p:sp>
        <p:nvSpPr>
          <p:cNvPr id="11" name="Footer Placeholder 4">
            <a:extLst>
              <a:ext uri="{FF2B5EF4-FFF2-40B4-BE49-F238E27FC236}">
                <a16:creationId xmlns:a16="http://schemas.microsoft.com/office/drawing/2014/main" id="{0A73BCD5-0392-3040-B519-B14C9FF3753F}"/>
              </a:ext>
            </a:extLst>
          </p:cNvPr>
          <p:cNvSpPr>
            <a:spLocks noGrp="1"/>
          </p:cNvSpPr>
          <p:nvPr>
            <p:ph type="ftr" sz="quarter" idx="3"/>
          </p:nvPr>
        </p:nvSpPr>
        <p:spPr>
          <a:xfrm>
            <a:off x="5954030"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ubtitle 2">
            <a:extLst>
              <a:ext uri="{FF2B5EF4-FFF2-40B4-BE49-F238E27FC236}">
                <a16:creationId xmlns:a16="http://schemas.microsoft.com/office/drawing/2014/main" id="{4B0D7B06-5C62-4D4B-A2AA-D98EDAFA3001}"/>
              </a:ext>
            </a:extLst>
          </p:cNvPr>
          <p:cNvSpPr>
            <a:spLocks noGrp="1"/>
          </p:cNvSpPr>
          <p:nvPr>
            <p:ph type="subTitle" idx="1" hasCustomPrompt="1"/>
          </p:nvPr>
        </p:nvSpPr>
        <p:spPr>
          <a:xfrm>
            <a:off x="1881227" y="4245943"/>
            <a:ext cx="5381539" cy="360846"/>
          </a:xfrm>
          <a:prstGeom prst="rect">
            <a:avLst/>
          </a:prstGeom>
        </p:spPr>
        <p:txBody>
          <a:bodyPr anchor="ctr">
            <a:normAutofit/>
          </a:bodyPr>
          <a:lstStyle>
            <a:lvl1pPr marL="0" indent="0" algn="ctr" defTabSz="343403" rtl="0" eaLnBrk="1" latinLnBrk="0" hangingPunct="1">
              <a:spcBef>
                <a:spcPct val="0"/>
              </a:spcBef>
              <a:buNone/>
              <a:defRPr lang="en-US" sz="3200" b="0" i="0" kern="1200" dirty="0">
                <a:solidFill>
                  <a:schemeClr val="bg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sp>
        <p:nvSpPr>
          <p:cNvPr id="2" name="TextBox 1">
            <a:extLst>
              <a:ext uri="{FF2B5EF4-FFF2-40B4-BE49-F238E27FC236}">
                <a16:creationId xmlns:a16="http://schemas.microsoft.com/office/drawing/2014/main" id="{8611D106-AF59-E54A-A979-099F82B7154A}"/>
              </a:ext>
            </a:extLst>
          </p:cNvPr>
          <p:cNvSpPr txBox="1"/>
          <p:nvPr userDrawn="1"/>
        </p:nvSpPr>
        <p:spPr>
          <a:xfrm>
            <a:off x="11554691" y="-571500"/>
            <a:ext cx="0" cy="0"/>
          </a:xfrm>
          <a:prstGeom prst="rect">
            <a:avLst/>
          </a:prstGeom>
          <a:noFill/>
          <a:ln>
            <a:noFill/>
          </a:ln>
        </p:spPr>
        <p:txBody>
          <a:bodyPr wrap="none" rtlCol="0">
            <a:noAutofit/>
          </a:bodyPr>
          <a:lstStyle/>
          <a:p>
            <a:pPr algn="l"/>
            <a:endParaRPr lang="en-US" err="1">
              <a:latin typeface="+mn-lt"/>
              <a:cs typeface="Arial" pitchFamily="34" charset="0"/>
            </a:endParaRPr>
          </a:p>
        </p:txBody>
      </p:sp>
      <p:grpSp>
        <p:nvGrpSpPr>
          <p:cNvPr id="13" name="Group 12">
            <a:extLst>
              <a:ext uri="{FF2B5EF4-FFF2-40B4-BE49-F238E27FC236}">
                <a16:creationId xmlns:a16="http://schemas.microsoft.com/office/drawing/2014/main" id="{9EF3293B-092B-B64B-AEE7-3C37EFAF8D4C}"/>
              </a:ext>
            </a:extLst>
          </p:cNvPr>
          <p:cNvGrpSpPr/>
          <p:nvPr userDrawn="1"/>
        </p:nvGrpSpPr>
        <p:grpSpPr>
          <a:xfrm>
            <a:off x="3435306" y="4606789"/>
            <a:ext cx="2182172" cy="664853"/>
            <a:chOff x="3276374" y="4279670"/>
            <a:chExt cx="2511447" cy="765175"/>
          </a:xfrm>
        </p:grpSpPr>
        <p:pic>
          <p:nvPicPr>
            <p:cNvPr id="14" name="Picture 13">
              <a:extLst>
                <a:ext uri="{FF2B5EF4-FFF2-40B4-BE49-F238E27FC236}">
                  <a16:creationId xmlns:a16="http://schemas.microsoft.com/office/drawing/2014/main" id="{01472CC8-7677-D345-9F06-45BA163BF48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5" name="Picture 14" descr="A close up of a logo&#10;&#10;Description automatically generated">
              <a:extLst>
                <a:ext uri="{FF2B5EF4-FFF2-40B4-BE49-F238E27FC236}">
                  <a16:creationId xmlns:a16="http://schemas.microsoft.com/office/drawing/2014/main" id="{29D4751B-1D66-A94C-913A-CC986461CA6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724831" y="4403965"/>
              <a:ext cx="1062990" cy="531496"/>
            </a:xfrm>
            <a:prstGeom prst="rect">
              <a:avLst/>
            </a:prstGeom>
          </p:spPr>
        </p:pic>
        <p:sp>
          <p:nvSpPr>
            <p:cNvPr id="16" name="TextBox 15">
              <a:extLst>
                <a:ext uri="{FF2B5EF4-FFF2-40B4-BE49-F238E27FC236}">
                  <a16:creationId xmlns:a16="http://schemas.microsoft.com/office/drawing/2014/main" id="{21A934F5-7A27-AF40-9C1A-1886F150FDE4}"/>
                </a:ext>
              </a:extLst>
            </p:cNvPr>
            <p:cNvSpPr txBox="1"/>
            <p:nvPr userDrawn="1"/>
          </p:nvSpPr>
          <p:spPr>
            <a:xfrm>
              <a:off x="4444909" y="4279670"/>
              <a:ext cx="431800" cy="765175"/>
            </a:xfrm>
            <a:prstGeom prst="rect">
              <a:avLst/>
            </a:prstGeom>
            <a:noFill/>
            <a:ln>
              <a:noFill/>
            </a:ln>
          </p:spPr>
          <p:txBody>
            <a:bodyPr wrap="none" rtlCol="0">
              <a:noAutofit/>
            </a:bodyPr>
            <a:lstStyle/>
            <a:p>
              <a:pPr algn="l"/>
              <a:r>
                <a:rPr lang="en-US" sz="3200">
                  <a:solidFill>
                    <a:schemeClr val="bg1"/>
                  </a:solidFill>
                  <a:latin typeface="+mn-lt"/>
                  <a:cs typeface="Arial" pitchFamily="34" charset="0"/>
                </a:rPr>
                <a:t>|</a:t>
              </a:r>
            </a:p>
          </p:txBody>
        </p:sp>
      </p:grpSp>
    </p:spTree>
    <p:extLst>
      <p:ext uri="{BB962C8B-B14F-4D97-AF65-F5344CB8AC3E}">
        <p14:creationId xmlns:p14="http://schemas.microsoft.com/office/powerpoint/2010/main" val="421948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07-9 - Closing Slide Full Image">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posing for a photo&#10;&#10;Description automatically generated">
            <a:extLst>
              <a:ext uri="{FF2B5EF4-FFF2-40B4-BE49-F238E27FC236}">
                <a16:creationId xmlns:a16="http://schemas.microsoft.com/office/drawing/2014/main" id="{F76ACAE6-5FC3-4699-B225-398ED863DDD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93967" cy="5143501"/>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a:effectLst>
            <a:outerShdw blurRad="50800" dist="38100" dir="2700000" algn="tl" rotWithShape="0">
              <a:prstClr val="black">
                <a:alpha val="40000"/>
              </a:prstClr>
            </a:outerShdw>
          </a:effectLst>
        </p:spPr>
        <p:txBody>
          <a:bodyPr vert="horz" wrap="square" lIns="73152" tIns="34340" rIns="68681" bIns="34340" rtlCol="0" anchor="ctr">
            <a:spAutoFit/>
          </a:bodyPr>
          <a:lstStyle>
            <a:lvl1pPr algn="ctr">
              <a:lnSpc>
                <a:spcPct val="90000"/>
              </a:lnSpc>
              <a:defRPr sz="10500">
                <a:solidFill>
                  <a:schemeClr val="bg1"/>
                </a:solidFill>
                <a:latin typeface="Tele-GroteskUlt" pitchFamily="2" charset="0"/>
              </a:defRPr>
            </a:lvl1pPr>
          </a:lstStyle>
          <a:p>
            <a:r>
              <a:rPr lang="en-US"/>
              <a:t>LET’S TALK</a:t>
            </a:r>
          </a:p>
        </p:txBody>
      </p:sp>
      <p:grpSp>
        <p:nvGrpSpPr>
          <p:cNvPr id="11" name="Group 10">
            <a:extLst>
              <a:ext uri="{FF2B5EF4-FFF2-40B4-BE49-F238E27FC236}">
                <a16:creationId xmlns:a16="http://schemas.microsoft.com/office/drawing/2014/main" id="{BB42497B-6A36-B141-B1AD-87E0655449E8}"/>
              </a:ext>
            </a:extLst>
          </p:cNvPr>
          <p:cNvGrpSpPr/>
          <p:nvPr userDrawn="1"/>
        </p:nvGrpSpPr>
        <p:grpSpPr>
          <a:xfrm>
            <a:off x="3657597" y="4791874"/>
            <a:ext cx="1828800" cy="307639"/>
            <a:chOff x="4580408" y="6377124"/>
            <a:chExt cx="2635504" cy="443342"/>
          </a:xfrm>
        </p:grpSpPr>
        <p:pic>
          <p:nvPicPr>
            <p:cNvPr id="12" name="Picture 11">
              <a:extLst>
                <a:ext uri="{FF2B5EF4-FFF2-40B4-BE49-F238E27FC236}">
                  <a16:creationId xmlns:a16="http://schemas.microsoft.com/office/drawing/2014/main" id="{768E74FA-5E96-6B44-86FC-62F1908442F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580408" y="6381192"/>
              <a:ext cx="1583250" cy="387079"/>
            </a:xfrm>
            <a:prstGeom prst="rect">
              <a:avLst/>
            </a:prstGeom>
          </p:spPr>
        </p:pic>
        <p:cxnSp>
          <p:nvCxnSpPr>
            <p:cNvPr id="13" name="Straight Connector 12">
              <a:extLst>
                <a:ext uri="{FF2B5EF4-FFF2-40B4-BE49-F238E27FC236}">
                  <a16:creationId xmlns:a16="http://schemas.microsoft.com/office/drawing/2014/main" id="{C7290DDB-52BF-D14C-AD31-20B59F0707A6}"/>
                </a:ext>
              </a:extLst>
            </p:cNvPr>
            <p:cNvCxnSpPr>
              <a:cxnSpLocks/>
            </p:cNvCxnSpPr>
            <p:nvPr userDrawn="1"/>
          </p:nvCxnSpPr>
          <p:spPr>
            <a:xfrm>
              <a:off x="6270507" y="6482886"/>
              <a:ext cx="0" cy="231818"/>
            </a:xfrm>
            <a:prstGeom prst="line">
              <a:avLst/>
            </a:prstGeom>
            <a:ln w="19050">
              <a:solidFill>
                <a:schemeClr val="bg1">
                  <a:alpha val="50000"/>
                </a:schemeClr>
              </a:solidFill>
            </a:ln>
            <a:effectLst/>
          </p:spPr>
          <p:style>
            <a:lnRef idx="2">
              <a:schemeClr val="accent1"/>
            </a:lnRef>
            <a:fillRef idx="0">
              <a:schemeClr val="accent1"/>
            </a:fillRef>
            <a:effectRef idx="1">
              <a:schemeClr val="accent1"/>
            </a:effectRef>
            <a:fontRef idx="minor">
              <a:schemeClr val="tx1"/>
            </a:fontRef>
          </p:style>
        </p:cxnSp>
        <p:pic>
          <p:nvPicPr>
            <p:cNvPr id="14" name="Picture 13" descr="Text&#10;&#10;Description automatically generated with medium confidence">
              <a:extLst>
                <a:ext uri="{FF2B5EF4-FFF2-40B4-BE49-F238E27FC236}">
                  <a16:creationId xmlns:a16="http://schemas.microsoft.com/office/drawing/2014/main" id="{647A3A5F-9EDA-6240-BDC9-7179B8415AC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329229" y="6377124"/>
              <a:ext cx="886683" cy="443342"/>
            </a:xfrm>
            <a:prstGeom prst="rect">
              <a:avLst/>
            </a:prstGeom>
          </p:spPr>
        </p:pic>
      </p:grpSp>
    </p:spTree>
    <p:extLst>
      <p:ext uri="{BB962C8B-B14F-4D97-AF65-F5344CB8AC3E}">
        <p14:creationId xmlns:p14="http://schemas.microsoft.com/office/powerpoint/2010/main" val="369812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1 - Notice of Confidentiality">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199697" y="1334814"/>
            <a:ext cx="7830206" cy="13137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0BA668-3D3D-784F-9D7A-8B1E89D654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6146" y="779526"/>
            <a:ext cx="7711708" cy="3022990"/>
          </a:xfrm>
          <a:prstGeom prst="rect">
            <a:avLst/>
          </a:prstGeom>
        </p:spPr>
      </p:pic>
      <p:sp>
        <p:nvSpPr>
          <p:cNvPr id="7" name="Footer Placeholder 4">
            <a:extLst>
              <a:ext uri="{FF2B5EF4-FFF2-40B4-BE49-F238E27FC236}">
                <a16:creationId xmlns:a16="http://schemas.microsoft.com/office/drawing/2014/main" id="{2808C9C4-28DB-E244-A5B7-41682409CA06}"/>
              </a:ext>
            </a:extLst>
          </p:cNvPr>
          <p:cNvSpPr>
            <a:spLocks noGrp="1"/>
          </p:cNvSpPr>
          <p:nvPr>
            <p:ph type="ftr" sz="quarter" idx="3"/>
          </p:nvPr>
        </p:nvSpPr>
        <p:spPr>
          <a:xfrm>
            <a:off x="2667000"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Tree>
    <p:extLst>
      <p:ext uri="{BB962C8B-B14F-4D97-AF65-F5344CB8AC3E}">
        <p14:creationId xmlns:p14="http://schemas.microsoft.com/office/powerpoint/2010/main" val="93368461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2-2 - T-Mobile Highly Restricte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199697" y="1334814"/>
            <a:ext cx="7830206" cy="13137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3987E14-A710-FD4C-B936-19E4C91317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6146" y="797818"/>
            <a:ext cx="8085236" cy="2992270"/>
          </a:xfrm>
          <a:prstGeom prst="rect">
            <a:avLst/>
          </a:prstGeom>
        </p:spPr>
      </p:pic>
      <p:sp>
        <p:nvSpPr>
          <p:cNvPr id="7" name="Footer Placeholder 4">
            <a:extLst>
              <a:ext uri="{FF2B5EF4-FFF2-40B4-BE49-F238E27FC236}">
                <a16:creationId xmlns:a16="http://schemas.microsoft.com/office/drawing/2014/main" id="{D414D075-9FBD-D14C-9E3E-9BEC22A15CF7}"/>
              </a:ext>
            </a:extLst>
          </p:cNvPr>
          <p:cNvSpPr>
            <a:spLocks noGrp="1"/>
          </p:cNvSpPr>
          <p:nvPr>
            <p:ph type="ftr" sz="quarter" idx="3"/>
          </p:nvPr>
        </p:nvSpPr>
        <p:spPr>
          <a:xfrm>
            <a:off x="2667000"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Tree>
    <p:extLst>
      <p:ext uri="{BB962C8B-B14F-4D97-AF65-F5344CB8AC3E}">
        <p14:creationId xmlns:p14="http://schemas.microsoft.com/office/powerpoint/2010/main" val="216466376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3255897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p>
        </p:txBody>
      </p:sp>
    </p:spTree>
    <p:extLst>
      <p:ext uri="{BB962C8B-B14F-4D97-AF65-F5344CB8AC3E}">
        <p14:creationId xmlns:p14="http://schemas.microsoft.com/office/powerpoint/2010/main" val="3524156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3-1 - Section - No Image">
    <p:bg>
      <p:bgPr>
        <a:solidFill>
          <a:schemeClr val="accent1"/>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297995" y="1627682"/>
            <a:ext cx="8229600" cy="1177346"/>
          </a:xfrm>
          <a:prstGeom prst="rect">
            <a:avLst/>
          </a:prstGeom>
        </p:spPr>
        <p:txBody>
          <a:bodyPr vert="horz" lIns="73152" tIns="34340" rIns="68681" bIns="34340" rtlCol="0" anchor="ctr">
            <a:normAutofit/>
          </a:bodyPr>
          <a:lstStyle>
            <a:lvl1pPr algn="ctr">
              <a:defRPr sz="7200">
                <a:solidFill>
                  <a:schemeClr val="bg1"/>
                </a:solidFill>
                <a:latin typeface="+mj-lt"/>
              </a:defRPr>
            </a:lvl1pPr>
          </a:lstStyle>
          <a:p>
            <a:r>
              <a:rPr lang="en-US"/>
              <a:t>Section title</a:t>
            </a:r>
          </a:p>
        </p:txBody>
      </p:sp>
      <p:sp>
        <p:nvSpPr>
          <p:cNvPr id="15" name="Subtitle 2"/>
          <p:cNvSpPr>
            <a:spLocks noGrp="1"/>
          </p:cNvSpPr>
          <p:nvPr>
            <p:ph type="subTitle" idx="1" hasCustomPrompt="1"/>
          </p:nvPr>
        </p:nvSpPr>
        <p:spPr>
          <a:xfrm>
            <a:off x="1221412" y="2805028"/>
            <a:ext cx="6382765" cy="364286"/>
          </a:xfrm>
          <a:prstGeom prst="rect">
            <a:avLst/>
          </a:prstGeom>
        </p:spPr>
        <p:txBody>
          <a:bodyPr anchor="ctr">
            <a:noAutofit/>
          </a:bodyPr>
          <a:lstStyle>
            <a:lvl1pPr marL="0" indent="0" algn="ctr" defTabSz="343403" rtl="0" eaLnBrk="1" latinLnBrk="0" hangingPunct="1">
              <a:spcBef>
                <a:spcPct val="0"/>
              </a:spcBef>
              <a:buNone/>
              <a:defRPr lang="en-US" sz="3200" b="1"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9" name="Footer Placeholder 4">
            <a:extLst>
              <a:ext uri="{FF2B5EF4-FFF2-40B4-BE49-F238E27FC236}">
                <a16:creationId xmlns:a16="http://schemas.microsoft.com/office/drawing/2014/main" id="{DF296223-8DFC-8D41-9C1E-B457745869D0}"/>
              </a:ext>
            </a:extLst>
          </p:cNvPr>
          <p:cNvSpPr>
            <a:spLocks noGrp="1"/>
          </p:cNvSpPr>
          <p:nvPr>
            <p:ph type="ftr" sz="quarter" idx="3"/>
          </p:nvPr>
        </p:nvSpPr>
        <p:spPr>
          <a:xfrm>
            <a:off x="58093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0" name="Slide Number Placeholder 5">
            <a:extLst>
              <a:ext uri="{FF2B5EF4-FFF2-40B4-BE49-F238E27FC236}">
                <a16:creationId xmlns:a16="http://schemas.microsoft.com/office/drawing/2014/main" id="{47C6F683-20AD-6742-B04D-8B2D64745CC1}"/>
              </a:ext>
            </a:extLst>
          </p:cNvPr>
          <p:cNvSpPr txBox="1">
            <a:spLocks/>
          </p:cNvSpPr>
          <p:nvPr userDrawn="1"/>
        </p:nvSpPr>
        <p:spPr>
          <a:xfrm>
            <a:off x="88376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A1E362F2-7A83-7C43-91FB-B1F9F05E7B83}"/>
              </a:ext>
            </a:extLst>
          </p:cNvPr>
          <p:cNvGrpSpPr/>
          <p:nvPr userDrawn="1"/>
        </p:nvGrpSpPr>
        <p:grpSpPr>
          <a:xfrm>
            <a:off x="152262" y="4742725"/>
            <a:ext cx="1338826" cy="391540"/>
            <a:chOff x="3276374" y="4231240"/>
            <a:chExt cx="2616426" cy="765175"/>
          </a:xfrm>
        </p:grpSpPr>
        <p:pic>
          <p:nvPicPr>
            <p:cNvPr id="11" name="Picture 10">
              <a:extLst>
                <a:ext uri="{FF2B5EF4-FFF2-40B4-BE49-F238E27FC236}">
                  <a16:creationId xmlns:a16="http://schemas.microsoft.com/office/drawing/2014/main" id="{D8365EC0-C3F1-C042-B85D-D0B875EB1F3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B04E34AE-2EBD-6241-A294-855DAD67F76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9999E715-4413-BB4A-89B7-A8C78C20C05F}"/>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83848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3-3 - Section - Image Full 1">
    <p:bg>
      <p:bgPr>
        <a:solidFill>
          <a:schemeClr val="accent1"/>
        </a:solidFill>
        <a:effectLst/>
      </p:bgPr>
    </p:bg>
    <p:spTree>
      <p:nvGrpSpPr>
        <p:cNvPr id="1" name=""/>
        <p:cNvGrpSpPr/>
        <p:nvPr/>
      </p:nvGrpSpPr>
      <p:grpSpPr>
        <a:xfrm>
          <a:off x="0" y="0"/>
          <a:ext cx="0" cy="0"/>
          <a:chOff x="0" y="0"/>
          <a:chExt cx="0" cy="0"/>
        </a:xfrm>
      </p:grpSpPr>
      <p:pic>
        <p:nvPicPr>
          <p:cNvPr id="5" name="Picture 4" descr="A group of people sitting posing for the camera&#10;&#10;Description automatically generated">
            <a:extLst>
              <a:ext uri="{FF2B5EF4-FFF2-40B4-BE49-F238E27FC236}">
                <a16:creationId xmlns:a16="http://schemas.microsoft.com/office/drawing/2014/main" id="{D5C22DDF-87EB-4016-9D4A-FC01F2C31B5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654097"/>
            <a:ext cx="9169007" cy="3498467"/>
          </a:xfrm>
          <a:prstGeom prst="rect">
            <a:avLst/>
          </a:prstGeom>
        </p:spPr>
      </p:pic>
      <p:sp>
        <p:nvSpPr>
          <p:cNvPr id="11" name="Title Placeholder 1">
            <a:extLst>
              <a:ext uri="{FF2B5EF4-FFF2-40B4-BE49-F238E27FC236}">
                <a16:creationId xmlns:a16="http://schemas.microsoft.com/office/drawing/2014/main" id="{35383915-5CF0-5347-A6B3-6BEAC70DFAEA}"/>
              </a:ext>
            </a:extLst>
          </p:cNvPr>
          <p:cNvSpPr>
            <a:spLocks noGrp="1"/>
          </p:cNvSpPr>
          <p:nvPr>
            <p:ph type="title" hasCustomPrompt="1"/>
          </p:nvPr>
        </p:nvSpPr>
        <p:spPr>
          <a:xfrm>
            <a:off x="457200" y="217872"/>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title</a:t>
            </a:r>
          </a:p>
        </p:txBody>
      </p:sp>
      <p:sp>
        <p:nvSpPr>
          <p:cNvPr id="12" name="Footer Placeholder 4">
            <a:extLst>
              <a:ext uri="{FF2B5EF4-FFF2-40B4-BE49-F238E27FC236}">
                <a16:creationId xmlns:a16="http://schemas.microsoft.com/office/drawing/2014/main" id="{CF7821A6-1391-3940-97F8-ABCBBCBFC2EE}"/>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3" name="Slide Number Placeholder 5">
            <a:extLst>
              <a:ext uri="{FF2B5EF4-FFF2-40B4-BE49-F238E27FC236}">
                <a16:creationId xmlns:a16="http://schemas.microsoft.com/office/drawing/2014/main" id="{3D438AD9-0F79-AE45-89DA-B4186F737E6D}"/>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9" name="Picture 8" descr="A picture containing clock&#10;&#10;Description automatically generated">
            <a:extLst>
              <a:ext uri="{FF2B5EF4-FFF2-40B4-BE49-F238E27FC236}">
                <a16:creationId xmlns:a16="http://schemas.microsoft.com/office/drawing/2014/main" id="{344F5EF6-286E-4B49-9988-F93DDE03844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a:xfrm>
            <a:off x="121085" y="4751087"/>
            <a:ext cx="254684" cy="310362"/>
          </a:xfrm>
          <a:prstGeom prst="rect">
            <a:avLst/>
          </a:prstGeom>
        </p:spPr>
      </p:pic>
      <p:pic>
        <p:nvPicPr>
          <p:cNvPr id="6" name="Picture 5" descr="A picture containing object, clock&#10;&#10;Description automatically generated">
            <a:extLst>
              <a:ext uri="{FF2B5EF4-FFF2-40B4-BE49-F238E27FC236}">
                <a16:creationId xmlns:a16="http://schemas.microsoft.com/office/drawing/2014/main" id="{E45B2CF0-C960-3547-8C66-DB609C078A5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235450" y="1679297"/>
            <a:ext cx="902700" cy="451350"/>
          </a:xfrm>
          <a:prstGeom prst="rect">
            <a:avLst/>
          </a:prstGeom>
        </p:spPr>
      </p:pic>
    </p:spTree>
    <p:extLst>
      <p:ext uri="{BB962C8B-B14F-4D97-AF65-F5344CB8AC3E}">
        <p14:creationId xmlns:p14="http://schemas.microsoft.com/office/powerpoint/2010/main" val="416874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3-4 - Section - Image Full 1">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posing for the camera&#10;&#10;Description automatically generated">
            <a:extLst>
              <a:ext uri="{FF2B5EF4-FFF2-40B4-BE49-F238E27FC236}">
                <a16:creationId xmlns:a16="http://schemas.microsoft.com/office/drawing/2014/main" id="{D2AA58F3-277B-4600-97AE-42F8938FDD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492" y="1677724"/>
            <a:ext cx="9168984" cy="3465776"/>
          </a:xfrm>
          <a:prstGeom prst="rect">
            <a:avLst/>
          </a:prstGeom>
        </p:spPr>
      </p:pic>
      <p:sp>
        <p:nvSpPr>
          <p:cNvPr id="12" name="Footer Placeholder 4">
            <a:extLst>
              <a:ext uri="{FF2B5EF4-FFF2-40B4-BE49-F238E27FC236}">
                <a16:creationId xmlns:a16="http://schemas.microsoft.com/office/drawing/2014/main" id="{CF7821A6-1391-3940-97F8-ABCBBCBFC2EE}"/>
              </a:ext>
            </a:extLst>
          </p:cNvPr>
          <p:cNvSpPr>
            <a:spLocks noGrp="1"/>
          </p:cNvSpPr>
          <p:nvPr>
            <p:ph type="ftr" sz="quarter" idx="3"/>
          </p:nvPr>
        </p:nvSpPr>
        <p:spPr>
          <a:xfrm>
            <a:off x="24145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3" name="Slide Number Placeholder 5">
            <a:extLst>
              <a:ext uri="{FF2B5EF4-FFF2-40B4-BE49-F238E27FC236}">
                <a16:creationId xmlns:a16="http://schemas.microsoft.com/office/drawing/2014/main" id="{3D438AD9-0F79-AE45-89DA-B4186F737E6D}"/>
              </a:ext>
            </a:extLst>
          </p:cNvPr>
          <p:cNvSpPr txBox="1">
            <a:spLocks/>
          </p:cNvSpPr>
          <p:nvPr userDrawn="1"/>
        </p:nvSpPr>
        <p:spPr>
          <a:xfrm>
            <a:off x="54428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7" name="Picture 6" descr="A picture containing clipart&#10;&#10;Description automatically generated">
            <a:extLst>
              <a:ext uri="{FF2B5EF4-FFF2-40B4-BE49-F238E27FC236}">
                <a16:creationId xmlns:a16="http://schemas.microsoft.com/office/drawing/2014/main" id="{30A02931-6612-EE41-8F1E-EC083887529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sp>
        <p:nvSpPr>
          <p:cNvPr id="9" name="Title Placeholder 1">
            <a:extLst>
              <a:ext uri="{FF2B5EF4-FFF2-40B4-BE49-F238E27FC236}">
                <a16:creationId xmlns:a16="http://schemas.microsoft.com/office/drawing/2014/main" id="{7615D671-6CDC-1B4F-A84E-FEB67834FC5E}"/>
              </a:ext>
            </a:extLst>
          </p:cNvPr>
          <p:cNvSpPr>
            <a:spLocks noGrp="1"/>
          </p:cNvSpPr>
          <p:nvPr>
            <p:ph type="title" hasCustomPrompt="1"/>
          </p:nvPr>
        </p:nvSpPr>
        <p:spPr>
          <a:xfrm>
            <a:off x="457200" y="217872"/>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10" name="Picture 9" descr="A picture containing drawing, plate&#10;&#10;Description automatically generated">
            <a:extLst>
              <a:ext uri="{FF2B5EF4-FFF2-40B4-BE49-F238E27FC236}">
                <a16:creationId xmlns:a16="http://schemas.microsoft.com/office/drawing/2014/main" id="{54DE71A8-EF27-3548-827B-8170D31EA5F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324126" y="4688318"/>
            <a:ext cx="817966" cy="408983"/>
          </a:xfrm>
          <a:prstGeom prst="rect">
            <a:avLst/>
          </a:prstGeom>
        </p:spPr>
      </p:pic>
    </p:spTree>
    <p:extLst>
      <p:ext uri="{BB962C8B-B14F-4D97-AF65-F5344CB8AC3E}">
        <p14:creationId xmlns:p14="http://schemas.microsoft.com/office/powerpoint/2010/main" val="44873864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5 - Section - Image Right">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indoor, playing, woman, holding&#10;&#10;Description automatically generated">
            <a:extLst>
              <a:ext uri="{FF2B5EF4-FFF2-40B4-BE49-F238E27FC236}">
                <a16:creationId xmlns:a16="http://schemas.microsoft.com/office/drawing/2014/main" id="{58864A55-178C-4ECA-AA06-844304618A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784210" y="1"/>
            <a:ext cx="3359790" cy="5143500"/>
          </a:xfrm>
          <a:prstGeom prst="rect">
            <a:avLst/>
          </a:prstGeom>
        </p:spPr>
      </p:pic>
      <p:sp>
        <p:nvSpPr>
          <p:cNvPr id="4" name="Title Placeholder 1"/>
          <p:cNvSpPr>
            <a:spLocks noGrp="1"/>
          </p:cNvSpPr>
          <p:nvPr>
            <p:ph type="title" hasCustomPrompt="1"/>
          </p:nvPr>
        </p:nvSpPr>
        <p:spPr>
          <a:xfrm>
            <a:off x="44062" y="1467548"/>
            <a:ext cx="5687696" cy="1573417"/>
          </a:xfrm>
          <a:prstGeom prst="rect">
            <a:avLst/>
          </a:prstGeom>
        </p:spPr>
        <p:txBody>
          <a:bodyPr vert="horz" wrap="square" lIns="73152" tIns="34340" rIns="68681" bIns="34340" rtlCol="0" anchor="ctr">
            <a:normAutofit/>
          </a:bodyPr>
          <a:lstStyle>
            <a:lvl1pPr algn="ctr">
              <a:lnSpc>
                <a:spcPct val="65000"/>
              </a:lnSpc>
              <a:defRPr sz="7200">
                <a:solidFill>
                  <a:schemeClr val="bg1"/>
                </a:solidFill>
                <a:latin typeface="+mj-lt"/>
              </a:defRPr>
            </a:lvl1pPr>
          </a:lstStyle>
          <a:p>
            <a:r>
              <a:rPr lang="en-US"/>
              <a:t>Section</a:t>
            </a:r>
            <a:br>
              <a:rPr lang="en-US"/>
            </a:br>
            <a:r>
              <a:rPr lang="en-US"/>
              <a:t>title</a:t>
            </a:r>
          </a:p>
        </p:txBody>
      </p:sp>
      <p:sp>
        <p:nvSpPr>
          <p:cNvPr id="5" name="Subtitle 2"/>
          <p:cNvSpPr>
            <a:spLocks noGrp="1"/>
          </p:cNvSpPr>
          <p:nvPr>
            <p:ph type="subTitle" idx="1" hasCustomPrompt="1"/>
          </p:nvPr>
        </p:nvSpPr>
        <p:spPr>
          <a:xfrm>
            <a:off x="197141" y="3090422"/>
            <a:ext cx="5381539" cy="360846"/>
          </a:xfrm>
          <a:prstGeom prst="rect">
            <a:avLst/>
          </a:prstGeom>
        </p:spPr>
        <p:txBody>
          <a:bodyPr anchor="ctr">
            <a:noAutofit/>
          </a:bodyPr>
          <a:lstStyle>
            <a:lvl1pPr marL="0" indent="0" algn="ctr" defTabSz="343403" rtl="0" eaLnBrk="1" latinLnBrk="0" hangingPunct="1">
              <a:spcBef>
                <a:spcPct val="0"/>
              </a:spcBef>
              <a:buNone/>
              <a:defRPr lang="en-US" sz="3200" b="0"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11" name="Footer Placeholder 4">
            <a:extLst>
              <a:ext uri="{FF2B5EF4-FFF2-40B4-BE49-F238E27FC236}">
                <a16:creationId xmlns:a16="http://schemas.microsoft.com/office/drawing/2014/main" id="{705A86BD-C90E-0949-AEC0-378B75E9C6E6}"/>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B37AD735-A862-F34B-B2CE-2630FDF91CB5}"/>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E42ADD8E-44B1-FC44-A68B-BC1602E55FCD}"/>
              </a:ext>
            </a:extLst>
          </p:cNvPr>
          <p:cNvGrpSpPr/>
          <p:nvPr userDrawn="1"/>
        </p:nvGrpSpPr>
        <p:grpSpPr>
          <a:xfrm>
            <a:off x="73062" y="4726655"/>
            <a:ext cx="1338826" cy="391540"/>
            <a:chOff x="3276374" y="4231240"/>
            <a:chExt cx="2616426" cy="765175"/>
          </a:xfrm>
        </p:grpSpPr>
        <p:pic>
          <p:nvPicPr>
            <p:cNvPr id="10" name="Picture 9">
              <a:extLst>
                <a:ext uri="{FF2B5EF4-FFF2-40B4-BE49-F238E27FC236}">
                  <a16:creationId xmlns:a16="http://schemas.microsoft.com/office/drawing/2014/main" id="{52E6898A-C155-2C45-8DE9-18C1A525368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E553A9B8-4E60-5F44-97BC-C76DBC65607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584A18D3-D226-7646-AA9E-CF0BDE374D82}"/>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1925834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3-8 - Section - Right">
    <p:bg>
      <p:bgPr>
        <a:solidFill>
          <a:schemeClr val="accent1"/>
        </a:solidFill>
        <a:effectLst/>
      </p:bgPr>
    </p:bg>
    <p:spTree>
      <p:nvGrpSpPr>
        <p:cNvPr id="1" name=""/>
        <p:cNvGrpSpPr/>
        <p:nvPr/>
      </p:nvGrpSpPr>
      <p:grpSpPr>
        <a:xfrm>
          <a:off x="0" y="0"/>
          <a:ext cx="0" cy="0"/>
          <a:chOff x="0" y="0"/>
          <a:chExt cx="0" cy="0"/>
        </a:xfrm>
      </p:grpSpPr>
      <p:pic>
        <p:nvPicPr>
          <p:cNvPr id="3" name="Picture 2" descr="A person standing on a sidewalk&#10;&#10;Description automatically generated">
            <a:extLst>
              <a:ext uri="{FF2B5EF4-FFF2-40B4-BE49-F238E27FC236}">
                <a16:creationId xmlns:a16="http://schemas.microsoft.com/office/drawing/2014/main" id="{C6444A4E-EE39-4D7B-9378-897FD1629E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3321367" cy="5143500"/>
          </a:xfrm>
          <a:prstGeom prst="rect">
            <a:avLst/>
          </a:prstGeom>
        </p:spPr>
      </p:pic>
      <p:sp>
        <p:nvSpPr>
          <p:cNvPr id="4" name="Title Placeholder 1"/>
          <p:cNvSpPr>
            <a:spLocks noGrp="1"/>
          </p:cNvSpPr>
          <p:nvPr>
            <p:ph type="title" hasCustomPrompt="1"/>
          </p:nvPr>
        </p:nvSpPr>
        <p:spPr>
          <a:xfrm>
            <a:off x="3354269" y="1467548"/>
            <a:ext cx="5765812" cy="1573417"/>
          </a:xfrm>
          <a:prstGeom prst="rect">
            <a:avLst/>
          </a:prstGeom>
        </p:spPr>
        <p:txBody>
          <a:bodyPr vert="horz" wrap="square" lIns="73152" tIns="34340" rIns="68681" bIns="34340" rtlCol="0" anchor="ctr">
            <a:normAutofit/>
          </a:bodyPr>
          <a:lstStyle>
            <a:lvl1pPr algn="ctr">
              <a:lnSpc>
                <a:spcPct val="65000"/>
              </a:lnSpc>
              <a:defRPr sz="7200">
                <a:solidFill>
                  <a:schemeClr val="bg1"/>
                </a:solidFill>
                <a:latin typeface="+mj-lt"/>
              </a:defRPr>
            </a:lvl1pPr>
          </a:lstStyle>
          <a:p>
            <a:r>
              <a:rPr lang="en-US"/>
              <a:t>Section</a:t>
            </a:r>
            <a:br>
              <a:rPr lang="en-US"/>
            </a:br>
            <a:r>
              <a:rPr lang="en-US"/>
              <a:t>title</a:t>
            </a:r>
          </a:p>
        </p:txBody>
      </p:sp>
      <p:sp>
        <p:nvSpPr>
          <p:cNvPr id="5" name="Subtitle 2"/>
          <p:cNvSpPr>
            <a:spLocks noGrp="1"/>
          </p:cNvSpPr>
          <p:nvPr>
            <p:ph type="subTitle" idx="1" hasCustomPrompt="1"/>
          </p:nvPr>
        </p:nvSpPr>
        <p:spPr>
          <a:xfrm>
            <a:off x="3533012" y="3090422"/>
            <a:ext cx="5381539" cy="360846"/>
          </a:xfrm>
          <a:prstGeom prst="rect">
            <a:avLst/>
          </a:prstGeom>
        </p:spPr>
        <p:txBody>
          <a:bodyPr anchor="ctr">
            <a:noAutofit/>
          </a:bodyPr>
          <a:lstStyle>
            <a:lvl1pPr marL="0" indent="0" algn="ctr" defTabSz="343403" rtl="0" eaLnBrk="1" latinLnBrk="0" hangingPunct="1">
              <a:spcBef>
                <a:spcPct val="0"/>
              </a:spcBef>
              <a:buNone/>
              <a:defRPr lang="en-US" sz="3200" b="0"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11" name="Footer Placeholder 4">
            <a:extLst>
              <a:ext uri="{FF2B5EF4-FFF2-40B4-BE49-F238E27FC236}">
                <a16:creationId xmlns:a16="http://schemas.microsoft.com/office/drawing/2014/main" id="{238E9640-B6AA-834C-B084-45CB0ADB7A54}"/>
              </a:ext>
            </a:extLst>
          </p:cNvPr>
          <p:cNvSpPr>
            <a:spLocks noGrp="1"/>
          </p:cNvSpPr>
          <p:nvPr>
            <p:ph type="ftr" sz="quarter" idx="3"/>
          </p:nvPr>
        </p:nvSpPr>
        <p:spPr>
          <a:xfrm>
            <a:off x="3987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4FC78D90-8732-204D-8A2A-D6F87C401BED}"/>
              </a:ext>
            </a:extLst>
          </p:cNvPr>
          <p:cNvSpPr txBox="1">
            <a:spLocks/>
          </p:cNvSpPr>
          <p:nvPr userDrawn="1"/>
        </p:nvSpPr>
        <p:spPr>
          <a:xfrm>
            <a:off x="7016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ABCC22BC-0C2C-DD4C-82FC-C71028D655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6" name="Picture 5" descr="A close up of a logo&#10;&#10;Description automatically generated">
            <a:extLst>
              <a:ext uri="{FF2B5EF4-FFF2-40B4-BE49-F238E27FC236}">
                <a16:creationId xmlns:a16="http://schemas.microsoft.com/office/drawing/2014/main" id="{62607460-781B-D64F-ACCE-C241748A15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204400" y="4684391"/>
            <a:ext cx="975600" cy="487800"/>
          </a:xfrm>
          <a:prstGeom prst="rect">
            <a:avLst/>
          </a:prstGeom>
        </p:spPr>
      </p:pic>
    </p:spTree>
    <p:extLst>
      <p:ext uri="{BB962C8B-B14F-4D97-AF65-F5344CB8AC3E}">
        <p14:creationId xmlns:p14="http://schemas.microsoft.com/office/powerpoint/2010/main" val="323669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1-10  - Cover - Right">
    <p:bg>
      <p:bgPr>
        <a:solidFill>
          <a:schemeClr val="accent1"/>
        </a:solidFill>
        <a:effectLst/>
      </p:bgPr>
    </p:bg>
    <p:spTree>
      <p:nvGrpSpPr>
        <p:cNvPr id="1" name=""/>
        <p:cNvGrpSpPr/>
        <p:nvPr/>
      </p:nvGrpSpPr>
      <p:grpSpPr>
        <a:xfrm>
          <a:off x="0" y="0"/>
          <a:ext cx="0" cy="0"/>
          <a:chOff x="0" y="0"/>
          <a:chExt cx="0" cy="0"/>
        </a:xfrm>
      </p:grpSpPr>
      <p:pic>
        <p:nvPicPr>
          <p:cNvPr id="3" name="Picture 2" descr="A person standing posing for the camera&#10;&#10;Description automatically generated">
            <a:extLst>
              <a:ext uri="{FF2B5EF4-FFF2-40B4-BE49-F238E27FC236}">
                <a16:creationId xmlns:a16="http://schemas.microsoft.com/office/drawing/2014/main" id="{8AEC3EB0-22A8-496B-9333-B9293973A5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3321366" cy="5143501"/>
          </a:xfrm>
          <a:prstGeom prst="rect">
            <a:avLst/>
          </a:prstGeom>
        </p:spPr>
      </p:pic>
      <p:sp>
        <p:nvSpPr>
          <p:cNvPr id="4" name="Title Placeholder 1"/>
          <p:cNvSpPr>
            <a:spLocks noGrp="1"/>
          </p:cNvSpPr>
          <p:nvPr>
            <p:ph type="title" hasCustomPrompt="1"/>
          </p:nvPr>
        </p:nvSpPr>
        <p:spPr>
          <a:xfrm>
            <a:off x="5284580" y="2095258"/>
            <a:ext cx="3602880" cy="1766354"/>
          </a:xfrm>
          <a:prstGeom prst="rect">
            <a:avLst/>
          </a:prstGeom>
        </p:spPr>
        <p:txBody>
          <a:bodyPr vert="horz" wrap="square" lIns="73152" tIns="34340" rIns="68681" bIns="34340" rtlCol="0" anchor="ctr">
            <a:normAutofit/>
          </a:bodyPr>
          <a:lstStyle>
            <a:lvl1pPr algn="r">
              <a:lnSpc>
                <a:spcPct val="75000"/>
              </a:lnSpc>
              <a:defRPr sz="7200">
                <a:solidFill>
                  <a:schemeClr val="bg1"/>
                </a:solidFill>
                <a:latin typeface="+mj-lt"/>
              </a:defRPr>
            </a:lvl1pPr>
          </a:lstStyle>
          <a:p>
            <a:r>
              <a:rPr lang="en-US"/>
              <a:t>Cover slide</a:t>
            </a:r>
          </a:p>
        </p:txBody>
      </p:sp>
      <p:sp>
        <p:nvSpPr>
          <p:cNvPr id="5" name="Subtitle 2"/>
          <p:cNvSpPr>
            <a:spLocks noGrp="1"/>
          </p:cNvSpPr>
          <p:nvPr>
            <p:ph type="subTitle" idx="1" hasCustomPrompt="1"/>
          </p:nvPr>
        </p:nvSpPr>
        <p:spPr>
          <a:xfrm>
            <a:off x="5582090" y="3964472"/>
            <a:ext cx="3314272" cy="360846"/>
          </a:xfrm>
          <a:prstGeom prst="rect">
            <a:avLst/>
          </a:prstGeom>
        </p:spPr>
        <p:txBody>
          <a:bodyPr anchor="ctr">
            <a:normAutofit/>
          </a:bodyPr>
          <a:lstStyle>
            <a:lvl1pPr marL="0" indent="0" algn="r" defTabSz="343403" rtl="0" eaLnBrk="1" latinLnBrk="0" hangingPunct="1">
              <a:spcBef>
                <a:spcPct val="0"/>
              </a:spcBef>
              <a:buNone/>
              <a:defRPr lang="en-US" sz="2400" b="0" i="0" kern="1200" dirty="0">
                <a:solidFill>
                  <a:schemeClr val="bg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pic>
        <p:nvPicPr>
          <p:cNvPr id="8" name="Picture 7" descr="A picture containing drawing&#10;&#10;Description automatically generated">
            <a:extLst>
              <a:ext uri="{FF2B5EF4-FFF2-40B4-BE49-F238E27FC236}">
                <a16:creationId xmlns:a16="http://schemas.microsoft.com/office/drawing/2014/main" id="{B30BCF80-960F-7946-A417-D9B9B62D393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1759" y="0"/>
            <a:ext cx="4990210" cy="5166971"/>
          </a:xfrm>
          <a:prstGeom prst="rect">
            <a:avLst/>
          </a:prstGeom>
        </p:spPr>
      </p:pic>
      <p:grpSp>
        <p:nvGrpSpPr>
          <p:cNvPr id="14" name="Group 13">
            <a:extLst>
              <a:ext uri="{FF2B5EF4-FFF2-40B4-BE49-F238E27FC236}">
                <a16:creationId xmlns:a16="http://schemas.microsoft.com/office/drawing/2014/main" id="{CA87DEF1-3523-F14F-AD1D-00CE7EA9F3BF}"/>
              </a:ext>
            </a:extLst>
          </p:cNvPr>
          <p:cNvGrpSpPr/>
          <p:nvPr userDrawn="1"/>
        </p:nvGrpSpPr>
        <p:grpSpPr>
          <a:xfrm>
            <a:off x="6920106" y="-69611"/>
            <a:ext cx="2182172" cy="664853"/>
            <a:chOff x="3276374" y="4279670"/>
            <a:chExt cx="2511447" cy="765175"/>
          </a:xfrm>
        </p:grpSpPr>
        <p:pic>
          <p:nvPicPr>
            <p:cNvPr id="15" name="Picture 14">
              <a:extLst>
                <a:ext uri="{FF2B5EF4-FFF2-40B4-BE49-F238E27FC236}">
                  <a16:creationId xmlns:a16="http://schemas.microsoft.com/office/drawing/2014/main" id="{6BB74920-BAA8-AD4E-BE60-B1C74AE22CF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6" name="Picture 15" descr="A close up of a logo&#10;&#10;Description automatically generated">
              <a:extLst>
                <a:ext uri="{FF2B5EF4-FFF2-40B4-BE49-F238E27FC236}">
                  <a16:creationId xmlns:a16="http://schemas.microsoft.com/office/drawing/2014/main" id="{3CA0F274-1F71-4442-BF81-5EECB78D771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724831" y="4403965"/>
              <a:ext cx="1062990" cy="531496"/>
            </a:xfrm>
            <a:prstGeom prst="rect">
              <a:avLst/>
            </a:prstGeom>
          </p:spPr>
        </p:pic>
        <p:sp>
          <p:nvSpPr>
            <p:cNvPr id="17" name="TextBox 16">
              <a:extLst>
                <a:ext uri="{FF2B5EF4-FFF2-40B4-BE49-F238E27FC236}">
                  <a16:creationId xmlns:a16="http://schemas.microsoft.com/office/drawing/2014/main" id="{DF25C93C-5AA0-1B4A-BA87-CE195347CF1C}"/>
                </a:ext>
              </a:extLst>
            </p:cNvPr>
            <p:cNvSpPr txBox="1"/>
            <p:nvPr userDrawn="1"/>
          </p:nvSpPr>
          <p:spPr>
            <a:xfrm>
              <a:off x="4444909" y="4279670"/>
              <a:ext cx="431800" cy="765175"/>
            </a:xfrm>
            <a:prstGeom prst="rect">
              <a:avLst/>
            </a:prstGeom>
            <a:noFill/>
            <a:ln>
              <a:noFill/>
            </a:ln>
          </p:spPr>
          <p:txBody>
            <a:bodyPr wrap="none" rtlCol="0">
              <a:noAutofit/>
            </a:bodyPr>
            <a:lstStyle/>
            <a:p>
              <a:pPr algn="l"/>
              <a:r>
                <a:rPr lang="en-US" sz="3200">
                  <a:solidFill>
                    <a:schemeClr val="bg1"/>
                  </a:solidFill>
                  <a:latin typeface="+mn-lt"/>
                  <a:cs typeface="Arial" pitchFamily="34" charset="0"/>
                </a:rPr>
                <a:t>|</a:t>
              </a:r>
            </a:p>
          </p:txBody>
        </p:sp>
      </p:grpSp>
    </p:spTree>
    <p:extLst>
      <p:ext uri="{BB962C8B-B14F-4D97-AF65-F5344CB8AC3E}">
        <p14:creationId xmlns:p14="http://schemas.microsoft.com/office/powerpoint/2010/main" val="1856314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03-11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person, clothing, holding, cellphone&#10;&#10;Description automatically generated">
            <a:extLst>
              <a:ext uri="{FF2B5EF4-FFF2-40B4-BE49-F238E27FC236}">
                <a16:creationId xmlns:a16="http://schemas.microsoft.com/office/drawing/2014/main" id="{D8010CDC-3978-4FF3-9B8E-E44C295117D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264"/>
          <a:stretch/>
        </p:blipFill>
        <p:spPr>
          <a:xfrm>
            <a:off x="0" y="1849740"/>
            <a:ext cx="9167920" cy="3293760"/>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2657321"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58028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12A7CA12-AF53-4B4A-A541-D7051F23F5E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3" name="Picture 12" descr="A picture containing clipart&#10;&#10;Description automatically generated">
            <a:extLst>
              <a:ext uri="{FF2B5EF4-FFF2-40B4-BE49-F238E27FC236}">
                <a16:creationId xmlns:a16="http://schemas.microsoft.com/office/drawing/2014/main" id="{B705FBA4-199B-B04C-9F9C-6731A4AAAA3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5" name="Title Placeholder 1">
            <a:extLst>
              <a:ext uri="{FF2B5EF4-FFF2-40B4-BE49-F238E27FC236}">
                <a16:creationId xmlns:a16="http://schemas.microsoft.com/office/drawing/2014/main" id="{99606E09-C297-7240-9006-5572148123D5}"/>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4" name="Picture 3" descr="A close up of a logo&#10;&#10;Description automatically generated">
            <a:extLst>
              <a:ext uri="{FF2B5EF4-FFF2-40B4-BE49-F238E27FC236}">
                <a16:creationId xmlns:a16="http://schemas.microsoft.com/office/drawing/2014/main" id="{A6B06EBD-A1C1-DC47-BB02-0CACF38006CB}"/>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210241" y="4671791"/>
            <a:ext cx="961200" cy="480600"/>
          </a:xfrm>
          <a:prstGeom prst="rect">
            <a:avLst/>
          </a:prstGeom>
        </p:spPr>
      </p:pic>
    </p:spTree>
    <p:extLst>
      <p:ext uri="{BB962C8B-B14F-4D97-AF65-F5344CB8AC3E}">
        <p14:creationId xmlns:p14="http://schemas.microsoft.com/office/powerpoint/2010/main" val="416911313"/>
      </p:ext>
    </p:extLst>
  </p:cSld>
  <p:clrMapOvr>
    <a:masterClrMapping/>
  </p:clrMapOvr>
  <p:extLst>
    <p:ext uri="{DCECCB84-F9BA-43D5-87BE-67443E8EF086}">
      <p15:sldGuideLst xmlns:p15="http://schemas.microsoft.com/office/powerpoint/2012/main">
        <p15:guide id="1" orient="horz" pos="756" userDrawn="1">
          <p15:clr>
            <a:srgbClr val="FBAE40"/>
          </p15:clr>
        </p15:guide>
        <p15:guide id="2" pos="28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03-12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EA02C7A1-4390-475D-B6ED-B614E87563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90" y="1849740"/>
            <a:ext cx="9145089" cy="3293760"/>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4" name="Picture 13" descr="A picture containing clipart&#10;&#10;Description automatically generated">
            <a:extLst>
              <a:ext uri="{FF2B5EF4-FFF2-40B4-BE49-F238E27FC236}">
                <a16:creationId xmlns:a16="http://schemas.microsoft.com/office/drawing/2014/main" id="{25404EF1-9F59-5941-A3E4-3572FD147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3" name="Title Placeholder 1">
            <a:extLst>
              <a:ext uri="{FF2B5EF4-FFF2-40B4-BE49-F238E27FC236}">
                <a16:creationId xmlns:a16="http://schemas.microsoft.com/office/drawing/2014/main" id="{8D2EA27C-ABD0-41C2-9756-DD3C4E39858A}"/>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6" name="Picture 5" descr="A picture containing drawing, plate&#10;&#10;Description automatically generated">
            <a:extLst>
              <a:ext uri="{FF2B5EF4-FFF2-40B4-BE49-F238E27FC236}">
                <a16:creationId xmlns:a16="http://schemas.microsoft.com/office/drawing/2014/main" id="{040BCD62-B9B6-3B41-8CB9-3E69D0AA4D7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800" y="4739101"/>
            <a:ext cx="716400" cy="358200"/>
          </a:xfrm>
          <a:prstGeom prst="rect">
            <a:avLst/>
          </a:prstGeom>
        </p:spPr>
      </p:pic>
    </p:spTree>
    <p:extLst>
      <p:ext uri="{BB962C8B-B14F-4D97-AF65-F5344CB8AC3E}">
        <p14:creationId xmlns:p14="http://schemas.microsoft.com/office/powerpoint/2010/main" val="2877465345"/>
      </p:ext>
    </p:extLst>
  </p:cSld>
  <p:clrMapOvr>
    <a:masterClrMapping/>
  </p:clrMapOvr>
  <p:extLst>
    <p:ext uri="{DCECCB84-F9BA-43D5-87BE-67443E8EF086}">
      <p15:sldGuideLst xmlns:p15="http://schemas.microsoft.com/office/powerpoint/2012/main">
        <p15:guide id="1" orient="horz" pos="756"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03-14 - Section - Full Width">
    <p:bg>
      <p:bgPr>
        <a:solidFill>
          <a:schemeClr val="accent1"/>
        </a:solidFill>
        <a:effectLst/>
      </p:bgPr>
    </p:bg>
    <p:spTree>
      <p:nvGrpSpPr>
        <p:cNvPr id="1" name=""/>
        <p:cNvGrpSpPr/>
        <p:nvPr/>
      </p:nvGrpSpPr>
      <p:grpSpPr>
        <a:xfrm>
          <a:off x="0" y="0"/>
          <a:ext cx="0" cy="0"/>
          <a:chOff x="0" y="0"/>
          <a:chExt cx="0" cy="0"/>
        </a:xfrm>
      </p:grpSpPr>
      <p:pic>
        <p:nvPicPr>
          <p:cNvPr id="4" name="Picture 3" descr="A person standing in a grass field posing for the camera&#10;&#10;Description automatically generated">
            <a:extLst>
              <a:ext uri="{FF2B5EF4-FFF2-40B4-BE49-F238E27FC236}">
                <a16:creationId xmlns:a16="http://schemas.microsoft.com/office/drawing/2014/main" id="{46FBE217-7C3C-487C-973A-8D2E87CCFA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849739"/>
            <a:ext cx="9144000" cy="3427111"/>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AF4DD645-B8B9-4E17-86FB-B2F6092BEE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7880" y="1185979"/>
            <a:ext cx="988240" cy="1174306"/>
          </a:xfrm>
          <a:prstGeom prst="rect">
            <a:avLst/>
          </a:prstGeom>
        </p:spPr>
      </p:pic>
      <p:sp>
        <p:nvSpPr>
          <p:cNvPr id="11" name="Title Placeholder 1">
            <a:extLst>
              <a:ext uri="{FF2B5EF4-FFF2-40B4-BE49-F238E27FC236}">
                <a16:creationId xmlns:a16="http://schemas.microsoft.com/office/drawing/2014/main" id="{31EAA193-A377-46FC-9063-B6CEB93AFAB5}"/>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7" name="Picture 6" descr="A picture containing drawing, plate&#10;&#10;Description automatically generated">
            <a:extLst>
              <a:ext uri="{FF2B5EF4-FFF2-40B4-BE49-F238E27FC236}">
                <a16:creationId xmlns:a16="http://schemas.microsoft.com/office/drawing/2014/main" id="{9DEB6E85-33B8-474E-94A4-63D96C6DB28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919" y="4879501"/>
            <a:ext cx="716400" cy="358200"/>
          </a:xfrm>
          <a:prstGeom prst="rect">
            <a:avLst/>
          </a:prstGeom>
        </p:spPr>
      </p:pic>
    </p:spTree>
    <p:extLst>
      <p:ext uri="{BB962C8B-B14F-4D97-AF65-F5344CB8AC3E}">
        <p14:creationId xmlns:p14="http://schemas.microsoft.com/office/powerpoint/2010/main" val="3664508182"/>
      </p:ext>
    </p:extLst>
  </p:cSld>
  <p:clrMapOvr>
    <a:masterClrMapping/>
  </p:clrMapOvr>
  <p:extLst>
    <p:ext uri="{DCECCB84-F9BA-43D5-87BE-67443E8EF086}">
      <p15:sldGuideLst xmlns:p15="http://schemas.microsoft.com/office/powerpoint/2012/main">
        <p15:guide id="1" orient="horz" pos="756" userDrawn="1">
          <p15:clr>
            <a:srgbClr val="FBAE40"/>
          </p15:clr>
        </p15:guide>
        <p15:guide id="2" pos="28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03-16 - Section - T-Connector">
    <p:bg>
      <p:bgPr>
        <a:solidFill>
          <a:schemeClr val="accent1"/>
        </a:solidFill>
        <a:effectLst/>
      </p:bgPr>
    </p:bg>
    <p:spTree>
      <p:nvGrpSpPr>
        <p:cNvPr id="1" name=""/>
        <p:cNvGrpSpPr/>
        <p:nvPr/>
      </p:nvGrpSpPr>
      <p:grpSpPr>
        <a:xfrm>
          <a:off x="0" y="0"/>
          <a:ext cx="0" cy="0"/>
          <a:chOff x="0" y="0"/>
          <a:chExt cx="0" cy="0"/>
        </a:xfrm>
      </p:grpSpPr>
      <p:pic>
        <p:nvPicPr>
          <p:cNvPr id="6" name="Picture 5" descr="A person that is standing in the grass&#10;&#10;Description automatically generated">
            <a:extLst>
              <a:ext uri="{FF2B5EF4-FFF2-40B4-BE49-F238E27FC236}">
                <a16:creationId xmlns:a16="http://schemas.microsoft.com/office/drawing/2014/main" id="{42EFA098-6AFF-4C18-A837-2ABE51B3EAC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677725"/>
            <a:ext cx="9144000" cy="3465775"/>
          </a:xfrm>
          <a:prstGeom prst="rect">
            <a:avLst/>
          </a:prstGeom>
        </p:spPr>
      </p:pic>
      <p:sp>
        <p:nvSpPr>
          <p:cNvPr id="12" name="Footer Placeholder 4">
            <a:extLst>
              <a:ext uri="{FF2B5EF4-FFF2-40B4-BE49-F238E27FC236}">
                <a16:creationId xmlns:a16="http://schemas.microsoft.com/office/drawing/2014/main" id="{CF7821A6-1391-3940-97F8-ABCBBCBFC2EE}"/>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3" name="Slide Number Placeholder 5">
            <a:extLst>
              <a:ext uri="{FF2B5EF4-FFF2-40B4-BE49-F238E27FC236}">
                <a16:creationId xmlns:a16="http://schemas.microsoft.com/office/drawing/2014/main" id="{3D438AD9-0F79-AE45-89DA-B4186F737E6D}"/>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0" name="Picture 9" descr="A picture containing clipart&#10;&#10;Description automatically generated">
            <a:extLst>
              <a:ext uri="{FF2B5EF4-FFF2-40B4-BE49-F238E27FC236}">
                <a16:creationId xmlns:a16="http://schemas.microsoft.com/office/drawing/2014/main" id="{54D8909E-45D3-4DD6-8649-A53CE510B63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7880" y="1004881"/>
            <a:ext cx="988240" cy="1174306"/>
          </a:xfrm>
          <a:prstGeom prst="rect">
            <a:avLst/>
          </a:prstGeom>
        </p:spPr>
      </p:pic>
      <p:sp>
        <p:nvSpPr>
          <p:cNvPr id="14" name="Title Placeholder 1">
            <a:extLst>
              <a:ext uri="{FF2B5EF4-FFF2-40B4-BE49-F238E27FC236}">
                <a16:creationId xmlns:a16="http://schemas.microsoft.com/office/drawing/2014/main" id="{85227EF6-30E4-C845-9509-4224536A7D74}"/>
              </a:ext>
            </a:extLst>
          </p:cNvPr>
          <p:cNvSpPr>
            <a:spLocks noGrp="1"/>
          </p:cNvSpPr>
          <p:nvPr>
            <p:ph type="title" hasCustomPrompt="1"/>
          </p:nvPr>
        </p:nvSpPr>
        <p:spPr>
          <a:xfrm>
            <a:off x="424402"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7" name="Picture 6" descr="A picture containing drawing, plate&#10;&#10;Description automatically generated">
            <a:extLst>
              <a:ext uri="{FF2B5EF4-FFF2-40B4-BE49-F238E27FC236}">
                <a16:creationId xmlns:a16="http://schemas.microsoft.com/office/drawing/2014/main" id="{3F59E417-71B9-9845-9893-BF410C2DFF5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919" y="4593348"/>
            <a:ext cx="934994" cy="467497"/>
          </a:xfrm>
          <a:prstGeom prst="rect">
            <a:avLst/>
          </a:prstGeom>
        </p:spPr>
      </p:pic>
    </p:spTree>
    <p:extLst>
      <p:ext uri="{BB962C8B-B14F-4D97-AF65-F5344CB8AC3E}">
        <p14:creationId xmlns:p14="http://schemas.microsoft.com/office/powerpoint/2010/main" val="158058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16041619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p>
        </p:txBody>
      </p:sp>
    </p:spTree>
    <p:extLst>
      <p:ext uri="{BB962C8B-B14F-4D97-AF65-F5344CB8AC3E}">
        <p14:creationId xmlns:p14="http://schemas.microsoft.com/office/powerpoint/2010/main" val="318166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4-1 - Body Slide Text Only">
    <p:spTree>
      <p:nvGrpSpPr>
        <p:cNvPr id="1" name=""/>
        <p:cNvGrpSpPr/>
        <p:nvPr/>
      </p:nvGrpSpPr>
      <p:grpSpPr>
        <a:xfrm>
          <a:off x="0" y="0"/>
          <a:ext cx="0" cy="0"/>
          <a:chOff x="0" y="0"/>
          <a:chExt cx="0" cy="0"/>
        </a:xfrm>
      </p:grpSpPr>
      <p:sp>
        <p:nvSpPr>
          <p:cNvPr id="10" name="Content Placeholder 9"/>
          <p:cNvSpPr>
            <a:spLocks noGrp="1"/>
          </p:cNvSpPr>
          <p:nvPr>
            <p:ph sz="quarter" idx="12"/>
          </p:nvPr>
        </p:nvSpPr>
        <p:spPr>
          <a:xfrm>
            <a:off x="182878" y="877824"/>
            <a:ext cx="877824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82879" y="146304"/>
            <a:ext cx="8778239" cy="552973"/>
          </a:xfrm>
        </p:spPr>
        <p:txBody>
          <a:bodyPr>
            <a:noAutofit/>
          </a:bodyPr>
          <a:lstStyle>
            <a:lvl1pPr>
              <a:defRPr sz="3200" baseline="0">
                <a:solidFill>
                  <a:schemeClr val="accent1"/>
                </a:solidFill>
                <a:latin typeface="+mj-lt"/>
              </a:defRPr>
            </a:lvl1pPr>
          </a:lstStyle>
          <a:p>
            <a:r>
              <a:rPr lang="en-US"/>
              <a:t>Title of slide</a:t>
            </a:r>
          </a:p>
        </p:txBody>
      </p:sp>
      <p:sp>
        <p:nvSpPr>
          <p:cNvPr id="6" name="Slide Number Placeholder 5"/>
          <p:cNvSpPr txBox="1">
            <a:spLocks/>
          </p:cNvSpPr>
          <p:nvPr userDrawn="1"/>
        </p:nvSpPr>
        <p:spPr>
          <a:xfrm>
            <a:off x="48684" y="4938660"/>
            <a:ext cx="778933"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
        <p:nvSpPr>
          <p:cNvPr id="7" name="Footer Placeholder 4">
            <a:extLst>
              <a:ext uri="{FF2B5EF4-FFF2-40B4-BE49-F238E27FC236}">
                <a16:creationId xmlns:a16="http://schemas.microsoft.com/office/drawing/2014/main" id="{EA3D2B7D-EF97-994E-8D9B-ACCBF56FC173}"/>
              </a:ext>
            </a:extLst>
          </p:cNvPr>
          <p:cNvSpPr txBox="1">
            <a:spLocks/>
          </p:cNvSpPr>
          <p:nvPr userDrawn="1"/>
        </p:nvSpPr>
        <p:spPr>
          <a:xfrm>
            <a:off x="22381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baseline="0">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1953154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4-2- Body Slide Text Only">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accent1"/>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22201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20431650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4-3 - Body Slide Text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0EC0D-69D2-8F4B-8843-C2E18150249D}"/>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9"/>
          <p:cNvSpPr>
            <a:spLocks noGrp="1"/>
          </p:cNvSpPr>
          <p:nvPr>
            <p:ph sz="quarter" idx="12"/>
          </p:nvPr>
        </p:nvSpPr>
        <p:spPr>
          <a:xfrm>
            <a:off x="182878" y="1024128"/>
            <a:ext cx="8778240" cy="37398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96629" y="153179"/>
            <a:ext cx="8778239" cy="552973"/>
          </a:xfrm>
        </p:spPr>
        <p:txBody>
          <a:bodyPr>
            <a:noAutofit/>
          </a:bodyPr>
          <a:lstStyle>
            <a:lvl1pPr>
              <a:defRPr sz="3200" baseline="0">
                <a:solidFill>
                  <a:schemeClr val="bg1"/>
                </a:solidFill>
              </a:defRPr>
            </a:lvl1pPr>
          </a:lstStyle>
          <a:p>
            <a:r>
              <a:rPr lang="en-US"/>
              <a:t>Title of slide</a:t>
            </a:r>
          </a:p>
        </p:txBody>
      </p:sp>
      <p:sp>
        <p:nvSpPr>
          <p:cNvPr id="7" name="Footer Placeholder 4">
            <a:extLst>
              <a:ext uri="{FF2B5EF4-FFF2-40B4-BE49-F238E27FC236}">
                <a16:creationId xmlns:a16="http://schemas.microsoft.com/office/drawing/2014/main" id="{EA3D2B7D-EF97-994E-8D9B-ACCBF56FC173}"/>
              </a:ext>
            </a:extLst>
          </p:cNvPr>
          <p:cNvSpPr txBox="1">
            <a:spLocks/>
          </p:cNvSpPr>
          <p:nvPr userDrawn="1"/>
        </p:nvSpPr>
        <p:spPr>
          <a:xfrm>
            <a:off x="22993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30889074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4-4 - Body Slide Text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59D3BA-3FF1-9C42-8A28-0D281A8ACDB3}"/>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12"/>
          </p:nvPr>
        </p:nvSpPr>
        <p:spPr>
          <a:xfrm>
            <a:off x="182880" y="1024128"/>
            <a:ext cx="4297680" cy="37398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1024128"/>
            <a:ext cx="4297680" cy="37398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bg1"/>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2331720"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3454471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1-11 - Cover - Right">
    <p:bg>
      <p:bgPr>
        <a:solidFill>
          <a:schemeClr val="accent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3454524" y="1627454"/>
            <a:ext cx="5513373" cy="936319"/>
          </a:xfrm>
          <a:prstGeom prst="rect">
            <a:avLst/>
          </a:prstGeom>
        </p:spPr>
        <p:txBody>
          <a:bodyPr vert="horz" wrap="square" lIns="73152" tIns="34340" rIns="68681" bIns="34340" rtlCol="0" anchor="ctr">
            <a:spAutoFit/>
          </a:bodyPr>
          <a:lstStyle>
            <a:lvl1pPr algn="ctr">
              <a:lnSpc>
                <a:spcPct val="75000"/>
              </a:lnSpc>
              <a:defRPr sz="7200">
                <a:solidFill>
                  <a:schemeClr val="bg1"/>
                </a:solidFill>
                <a:latin typeface="+mj-lt"/>
              </a:defRPr>
            </a:lvl1pPr>
          </a:lstStyle>
          <a:p>
            <a:r>
              <a:rPr lang="en-US"/>
              <a:t>Cover slide</a:t>
            </a:r>
          </a:p>
        </p:txBody>
      </p:sp>
      <p:sp>
        <p:nvSpPr>
          <p:cNvPr id="5" name="Subtitle 2"/>
          <p:cNvSpPr>
            <a:spLocks noGrp="1"/>
          </p:cNvSpPr>
          <p:nvPr>
            <p:ph type="subTitle" idx="1" hasCustomPrompt="1"/>
          </p:nvPr>
        </p:nvSpPr>
        <p:spPr>
          <a:xfrm>
            <a:off x="3898000" y="2824538"/>
            <a:ext cx="4775280" cy="360846"/>
          </a:xfrm>
          <a:prstGeom prst="rect">
            <a:avLst/>
          </a:prstGeom>
        </p:spPr>
        <p:txBody>
          <a:bodyPr anchor="ctr">
            <a:noAutofit/>
          </a:bodyPr>
          <a:lstStyle>
            <a:lvl1pPr marL="0" indent="0" algn="ctr" defTabSz="343403" rtl="0" eaLnBrk="1" latinLnBrk="0" hangingPunct="1">
              <a:spcBef>
                <a:spcPct val="0"/>
              </a:spcBef>
              <a:buNone/>
              <a:defRPr lang="en-US" sz="2000" b="0" i="0" kern="1200" dirty="0">
                <a:solidFill>
                  <a:schemeClr val="bg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pic>
        <p:nvPicPr>
          <p:cNvPr id="10" name="Picture 9">
            <a:extLst>
              <a:ext uri="{FF2B5EF4-FFF2-40B4-BE49-F238E27FC236}">
                <a16:creationId xmlns:a16="http://schemas.microsoft.com/office/drawing/2014/main" id="{7F703D4A-5CD1-8C4A-9F5E-9F0F44D553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5779" y="4945542"/>
            <a:ext cx="762511" cy="125281"/>
          </a:xfrm>
          <a:prstGeom prst="rect">
            <a:avLst/>
          </a:prstGeom>
        </p:spPr>
      </p:pic>
      <p:pic>
        <p:nvPicPr>
          <p:cNvPr id="9" name="Picture 8">
            <a:extLst>
              <a:ext uri="{FF2B5EF4-FFF2-40B4-BE49-F238E27FC236}">
                <a16:creationId xmlns:a16="http://schemas.microsoft.com/office/drawing/2014/main" id="{E0A2FA32-0762-2943-A531-6614A874660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2"/>
            <a:ext cx="3321366" cy="5143498"/>
          </a:xfrm>
          <a:prstGeom prst="rect">
            <a:avLst/>
          </a:prstGeom>
        </p:spPr>
      </p:pic>
      <p:pic>
        <p:nvPicPr>
          <p:cNvPr id="8" name="Picture 7">
            <a:extLst>
              <a:ext uri="{FF2B5EF4-FFF2-40B4-BE49-F238E27FC236}">
                <a16:creationId xmlns:a16="http://schemas.microsoft.com/office/drawing/2014/main" id="{EA8394E7-ED2B-4530-82F3-9C0CE2ACF71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318760" y="4929492"/>
            <a:ext cx="607712" cy="148576"/>
          </a:xfrm>
          <a:prstGeom prst="rect">
            <a:avLst/>
          </a:prstGeom>
        </p:spPr>
      </p:pic>
      <p:pic>
        <p:nvPicPr>
          <p:cNvPr id="3" name="Picture 2" descr="Two people standing in front of a building&#10;&#10;Description automatically generated">
            <a:extLst>
              <a:ext uri="{FF2B5EF4-FFF2-40B4-BE49-F238E27FC236}">
                <a16:creationId xmlns:a16="http://schemas.microsoft.com/office/drawing/2014/main" id="{5E6C6C7E-5F28-46AD-9D66-AA16B2035296}"/>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0" y="0"/>
            <a:ext cx="3321366" cy="5143498"/>
          </a:xfrm>
          <a:prstGeom prst="rect">
            <a:avLst/>
          </a:prstGeom>
        </p:spPr>
      </p:pic>
      <p:grpSp>
        <p:nvGrpSpPr>
          <p:cNvPr id="16" name="Group 15">
            <a:extLst>
              <a:ext uri="{FF2B5EF4-FFF2-40B4-BE49-F238E27FC236}">
                <a16:creationId xmlns:a16="http://schemas.microsoft.com/office/drawing/2014/main" id="{467CBF2D-D63D-7C4F-A550-BF5483457024}"/>
              </a:ext>
            </a:extLst>
          </p:cNvPr>
          <p:cNvGrpSpPr/>
          <p:nvPr userDrawn="1"/>
        </p:nvGrpSpPr>
        <p:grpSpPr>
          <a:xfrm>
            <a:off x="5307306" y="4280689"/>
            <a:ext cx="2182172" cy="664853"/>
            <a:chOff x="3276374" y="4279670"/>
            <a:chExt cx="2511447" cy="765175"/>
          </a:xfrm>
        </p:grpSpPr>
        <p:pic>
          <p:nvPicPr>
            <p:cNvPr id="17" name="Picture 16">
              <a:extLst>
                <a:ext uri="{FF2B5EF4-FFF2-40B4-BE49-F238E27FC236}">
                  <a16:creationId xmlns:a16="http://schemas.microsoft.com/office/drawing/2014/main" id="{80C16AF5-48A0-6446-ABE2-AC5CFCE4ABB9}"/>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8" name="Picture 17" descr="A close up of a logo&#10;&#10;Description automatically generated">
              <a:extLst>
                <a:ext uri="{FF2B5EF4-FFF2-40B4-BE49-F238E27FC236}">
                  <a16:creationId xmlns:a16="http://schemas.microsoft.com/office/drawing/2014/main" id="{CDEC9F82-936D-B84A-92DB-EC1C392EDDA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724831" y="4403965"/>
              <a:ext cx="1062990" cy="531496"/>
            </a:xfrm>
            <a:prstGeom prst="rect">
              <a:avLst/>
            </a:prstGeom>
          </p:spPr>
        </p:pic>
        <p:sp>
          <p:nvSpPr>
            <p:cNvPr id="19" name="TextBox 18">
              <a:extLst>
                <a:ext uri="{FF2B5EF4-FFF2-40B4-BE49-F238E27FC236}">
                  <a16:creationId xmlns:a16="http://schemas.microsoft.com/office/drawing/2014/main" id="{BF4B9F5A-CAC8-F94E-8FB1-550BD7DF6B83}"/>
                </a:ext>
              </a:extLst>
            </p:cNvPr>
            <p:cNvSpPr txBox="1"/>
            <p:nvPr userDrawn="1"/>
          </p:nvSpPr>
          <p:spPr>
            <a:xfrm>
              <a:off x="4444909" y="4279670"/>
              <a:ext cx="431800" cy="765175"/>
            </a:xfrm>
            <a:prstGeom prst="rect">
              <a:avLst/>
            </a:prstGeom>
            <a:noFill/>
            <a:ln>
              <a:noFill/>
            </a:ln>
          </p:spPr>
          <p:txBody>
            <a:bodyPr wrap="none" rtlCol="0">
              <a:noAutofit/>
            </a:bodyPr>
            <a:lstStyle/>
            <a:p>
              <a:pPr algn="l"/>
              <a:r>
                <a:rPr lang="en-US" sz="3200">
                  <a:solidFill>
                    <a:schemeClr val="bg1"/>
                  </a:solidFill>
                  <a:latin typeface="+mn-lt"/>
                  <a:cs typeface="Arial" pitchFamily="34" charset="0"/>
                </a:rPr>
                <a:t>|</a:t>
              </a:r>
            </a:p>
          </p:txBody>
        </p:sp>
      </p:grpSp>
    </p:spTree>
    <p:extLst>
      <p:ext uri="{BB962C8B-B14F-4D97-AF65-F5344CB8AC3E}">
        <p14:creationId xmlns:p14="http://schemas.microsoft.com/office/powerpoint/2010/main" val="2407297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04-5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2" y="0"/>
            <a:ext cx="331590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315907" cy="2141265"/>
          </a:xfrm>
        </p:spPr>
        <p:txBody>
          <a:bodyPr wrap="square"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E920981E-5E16-1B4E-A770-7CA29A39A7C6}"/>
              </a:ext>
            </a:extLst>
          </p:cNvPr>
          <p:cNvGrpSpPr/>
          <p:nvPr userDrawn="1"/>
        </p:nvGrpSpPr>
        <p:grpSpPr>
          <a:xfrm>
            <a:off x="83862" y="4751960"/>
            <a:ext cx="1338826" cy="391540"/>
            <a:chOff x="3276374" y="4231240"/>
            <a:chExt cx="2616426" cy="765175"/>
          </a:xfrm>
        </p:grpSpPr>
        <p:pic>
          <p:nvPicPr>
            <p:cNvPr id="10" name="Picture 9">
              <a:extLst>
                <a:ext uri="{FF2B5EF4-FFF2-40B4-BE49-F238E27FC236}">
                  <a16:creationId xmlns:a16="http://schemas.microsoft.com/office/drawing/2014/main" id="{9C72F8EA-C52D-7749-BEBD-02E0A83AAEF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A79E7B-1332-E448-BFFD-0BFFA2FF11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82F0B666-0A26-A441-8178-C17034810B23}"/>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1567442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04-6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474720" cy="2141265"/>
          </a:xfrm>
        </p:spPr>
        <p:txBody>
          <a:bodyPr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10" name="Group 9">
            <a:extLst>
              <a:ext uri="{FF2B5EF4-FFF2-40B4-BE49-F238E27FC236}">
                <a16:creationId xmlns:a16="http://schemas.microsoft.com/office/drawing/2014/main" id="{C6673189-31CD-1E43-B4C7-77DA17DA5E8C}"/>
              </a:ext>
            </a:extLst>
          </p:cNvPr>
          <p:cNvGrpSpPr/>
          <p:nvPr userDrawn="1"/>
        </p:nvGrpSpPr>
        <p:grpSpPr>
          <a:xfrm>
            <a:off x="83862" y="4751960"/>
            <a:ext cx="1338826" cy="391540"/>
            <a:chOff x="3276374" y="4231240"/>
            <a:chExt cx="2616426" cy="765175"/>
          </a:xfrm>
        </p:grpSpPr>
        <p:pic>
          <p:nvPicPr>
            <p:cNvPr id="11" name="Picture 10">
              <a:extLst>
                <a:ext uri="{FF2B5EF4-FFF2-40B4-BE49-F238E27FC236}">
                  <a16:creationId xmlns:a16="http://schemas.microsoft.com/office/drawing/2014/main" id="{36B29D09-1809-594D-9D4E-E9F7E25F545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2" name="Picture 11" descr="A close up of a logo&#10;&#10;Description automatically generated">
              <a:extLst>
                <a:ext uri="{FF2B5EF4-FFF2-40B4-BE49-F238E27FC236}">
                  <a16:creationId xmlns:a16="http://schemas.microsoft.com/office/drawing/2014/main" id="{A0F03EFF-F652-E847-824C-177EB730D7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5D76E5BF-9F97-ED48-BC67-262CED58299E}"/>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33087112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4-7 - Body Slide Text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60B4C8-4E62-9448-BBBB-3AEEE2FD36DD}"/>
              </a:ext>
            </a:extLst>
          </p:cNvPr>
          <p:cNvSpPr/>
          <p:nvPr userDrawn="1"/>
        </p:nvSpPr>
        <p:spPr>
          <a:xfrm>
            <a:off x="4557173" y="0"/>
            <a:ext cx="458682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a:spLocks noGrp="1"/>
          </p:cNvSpPr>
          <p:nvPr>
            <p:ph type="title" hasCustomPrompt="1"/>
          </p:nvPr>
        </p:nvSpPr>
        <p:spPr>
          <a:xfrm>
            <a:off x="182880" y="146304"/>
            <a:ext cx="4176849" cy="552973"/>
          </a:xfrm>
        </p:spPr>
        <p:txBody>
          <a:bodyPr>
            <a:noAutofit/>
          </a:bodyPr>
          <a:lstStyle>
            <a:lvl1pPr>
              <a:defRPr sz="3200" baseline="0">
                <a:solidFill>
                  <a:schemeClr val="accent1"/>
                </a:solidFill>
                <a:latin typeface="+mj-lt"/>
              </a:defRPr>
            </a:lvl1pPr>
          </a:lstStyle>
          <a:p>
            <a:r>
              <a:rPr lang="en-US"/>
              <a:t>Comparisons</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2771718"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solidFill>
                  <a:schemeClr val="bg1"/>
                </a:solidFill>
                <a:latin typeface="TeleGrotesk Next Medium" pitchFamily="2" charset="0"/>
                <a:ea typeface="TeleGrotesk Next Medium" pitchFamily="2" charset="0"/>
                <a:cs typeface="TeleGrotesk Next Medium" pitchFamily="2" charset="0"/>
              </a:rPr>
              <a:t>T-Mobile Confidential</a:t>
            </a:r>
          </a:p>
        </p:txBody>
      </p:sp>
      <p:sp>
        <p:nvSpPr>
          <p:cNvPr id="9" name="Slide Number Placeholder 5">
            <a:extLst>
              <a:ext uri="{FF2B5EF4-FFF2-40B4-BE49-F238E27FC236}">
                <a16:creationId xmlns:a16="http://schemas.microsoft.com/office/drawing/2014/main" id="{31AA0F9A-3DF2-3B48-A71A-548E1DEE9388}"/>
              </a:ext>
            </a:extLst>
          </p:cNvPr>
          <p:cNvSpPr txBox="1">
            <a:spLocks/>
          </p:cNvSpPr>
          <p:nvPr userDrawn="1"/>
        </p:nvSpPr>
        <p:spPr>
          <a:xfrm>
            <a:off x="5799936"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sp>
        <p:nvSpPr>
          <p:cNvPr id="13" name="Content Placeholder 5">
            <a:extLst>
              <a:ext uri="{FF2B5EF4-FFF2-40B4-BE49-F238E27FC236}">
                <a16:creationId xmlns:a16="http://schemas.microsoft.com/office/drawing/2014/main" id="{23EA2BFA-9532-E94F-8804-9E32693D5610}"/>
              </a:ext>
            </a:extLst>
          </p:cNvPr>
          <p:cNvSpPr>
            <a:spLocks noGrp="1"/>
          </p:cNvSpPr>
          <p:nvPr>
            <p:ph sz="quarter" idx="12"/>
          </p:nvPr>
        </p:nvSpPr>
        <p:spPr>
          <a:xfrm>
            <a:off x="182880" y="877824"/>
            <a:ext cx="4297680" cy="388620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C4C8BFD4-6191-1644-A86C-D0EEC761CB16}"/>
              </a:ext>
            </a:extLst>
          </p:cNvPr>
          <p:cNvSpPr>
            <a:spLocks noGrp="1"/>
          </p:cNvSpPr>
          <p:nvPr>
            <p:ph sz="quarter" idx="13"/>
          </p:nvPr>
        </p:nvSpPr>
        <p:spPr>
          <a:xfrm>
            <a:off x="4672584" y="877824"/>
            <a:ext cx="4297680" cy="3886200"/>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lose up of a logo&#10;&#10;Description automatically generated">
            <a:extLst>
              <a:ext uri="{FF2B5EF4-FFF2-40B4-BE49-F238E27FC236}">
                <a16:creationId xmlns:a16="http://schemas.microsoft.com/office/drawing/2014/main" id="{7473F90E-FA74-5D43-BEE5-3867CA205C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55210" y="4699104"/>
            <a:ext cx="888790" cy="444395"/>
          </a:xfrm>
          <a:prstGeom prst="rect">
            <a:avLst/>
          </a:prstGeom>
        </p:spPr>
      </p:pic>
    </p:spTree>
    <p:extLst>
      <p:ext uri="{BB962C8B-B14F-4D97-AF65-F5344CB8AC3E}">
        <p14:creationId xmlns:p14="http://schemas.microsoft.com/office/powerpoint/2010/main" val="582424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4-8 - Body Slide Text Only">
    <p:spTree>
      <p:nvGrpSpPr>
        <p:cNvPr id="1" name=""/>
        <p:cNvGrpSpPr/>
        <p:nvPr/>
      </p:nvGrpSpPr>
      <p:grpSpPr>
        <a:xfrm>
          <a:off x="0" y="0"/>
          <a:ext cx="0" cy="0"/>
          <a:chOff x="0" y="0"/>
          <a:chExt cx="0" cy="0"/>
        </a:xfrm>
      </p:grpSpPr>
      <p:sp>
        <p:nvSpPr>
          <p:cNvPr id="14" name="Content Placeholder 5"/>
          <p:cNvSpPr>
            <a:spLocks noGrp="1"/>
          </p:cNvSpPr>
          <p:nvPr>
            <p:ph sz="quarter" idx="12"/>
          </p:nvPr>
        </p:nvSpPr>
        <p:spPr>
          <a:xfrm>
            <a:off x="182880" y="365760"/>
            <a:ext cx="5691226" cy="43982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57BC704C-D3E9-A14A-8E88-7E96CD00A0F4}"/>
              </a:ext>
            </a:extLst>
          </p:cNvPr>
          <p:cNvSpPr/>
          <p:nvPr userDrawn="1"/>
        </p:nvSpPr>
        <p:spPr>
          <a:xfrm>
            <a:off x="5822634" y="0"/>
            <a:ext cx="332136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C6F8205A-046D-A947-BD09-AA34CD3B22DF}"/>
              </a:ext>
            </a:extLst>
          </p:cNvPr>
          <p:cNvSpPr>
            <a:spLocks noGrp="1"/>
          </p:cNvSpPr>
          <p:nvPr>
            <p:ph type="title" hasCustomPrompt="1"/>
          </p:nvPr>
        </p:nvSpPr>
        <p:spPr>
          <a:xfrm>
            <a:off x="5822634" y="1501118"/>
            <a:ext cx="3321366" cy="2141265"/>
          </a:xfrm>
        </p:spPr>
        <p:txBody>
          <a:bodyPr wrap="square"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5" name="Footer Placeholder 4">
            <a:extLst>
              <a:ext uri="{FF2B5EF4-FFF2-40B4-BE49-F238E27FC236}">
                <a16:creationId xmlns:a16="http://schemas.microsoft.com/office/drawing/2014/main" id="{AF53CCF4-9B5E-3449-B850-B21C80A89978}"/>
              </a:ext>
            </a:extLst>
          </p:cNvPr>
          <p:cNvSpPr>
            <a:spLocks noGrp="1"/>
          </p:cNvSpPr>
          <p:nvPr>
            <p:ph type="ftr" sz="quarter" idx="3"/>
          </p:nvPr>
        </p:nvSpPr>
        <p:spPr>
          <a:xfrm>
            <a:off x="40669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6" name="Slide Number Placeholder 5">
            <a:extLst>
              <a:ext uri="{FF2B5EF4-FFF2-40B4-BE49-F238E27FC236}">
                <a16:creationId xmlns:a16="http://schemas.microsoft.com/office/drawing/2014/main" id="{2733290D-ABAA-B644-B8A4-C959C25D6EF5}"/>
              </a:ext>
            </a:extLst>
          </p:cNvPr>
          <p:cNvSpPr txBox="1">
            <a:spLocks/>
          </p:cNvSpPr>
          <p:nvPr userDrawn="1"/>
        </p:nvSpPr>
        <p:spPr>
          <a:xfrm>
            <a:off x="70952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3" name="Picture 2" descr="A close up of a logo&#10;&#10;Description automatically generated">
            <a:extLst>
              <a:ext uri="{FF2B5EF4-FFF2-40B4-BE49-F238E27FC236}">
                <a16:creationId xmlns:a16="http://schemas.microsoft.com/office/drawing/2014/main" id="{FA8F712C-BD3E-D945-A313-EA280EEDB6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62800" y="4736894"/>
            <a:ext cx="806400" cy="403200"/>
          </a:xfrm>
          <a:prstGeom prst="rect">
            <a:avLst/>
          </a:prstGeom>
        </p:spPr>
      </p:pic>
    </p:spTree>
    <p:extLst>
      <p:ext uri="{BB962C8B-B14F-4D97-AF65-F5344CB8AC3E}">
        <p14:creationId xmlns:p14="http://schemas.microsoft.com/office/powerpoint/2010/main" val="763209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4-9 - Body Slide Text Only">
    <p:spTree>
      <p:nvGrpSpPr>
        <p:cNvPr id="1" name=""/>
        <p:cNvGrpSpPr/>
        <p:nvPr/>
      </p:nvGrpSpPr>
      <p:grpSpPr>
        <a:xfrm>
          <a:off x="0" y="0"/>
          <a:ext cx="0" cy="0"/>
          <a:chOff x="0" y="0"/>
          <a:chExt cx="0" cy="0"/>
        </a:xfrm>
      </p:grpSpPr>
      <p:sp>
        <p:nvSpPr>
          <p:cNvPr id="14" name="Content Placeholder 5"/>
          <p:cNvSpPr>
            <a:spLocks noGrp="1"/>
          </p:cNvSpPr>
          <p:nvPr>
            <p:ph sz="quarter" idx="12"/>
          </p:nvPr>
        </p:nvSpPr>
        <p:spPr>
          <a:xfrm>
            <a:off x="182880" y="365760"/>
            <a:ext cx="5691226" cy="43982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57BC704C-D3E9-A14A-8E88-7E96CD00A0F4}"/>
              </a:ext>
            </a:extLst>
          </p:cNvPr>
          <p:cNvSpPr/>
          <p:nvPr userDrawn="1"/>
        </p:nvSpPr>
        <p:spPr>
          <a:xfrm>
            <a:off x="566928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C6F8205A-046D-A947-BD09-AA34CD3B22DF}"/>
              </a:ext>
            </a:extLst>
          </p:cNvPr>
          <p:cNvSpPr>
            <a:spLocks noGrp="1"/>
          </p:cNvSpPr>
          <p:nvPr>
            <p:ph type="title" hasCustomPrompt="1"/>
          </p:nvPr>
        </p:nvSpPr>
        <p:spPr>
          <a:xfrm>
            <a:off x="5669280" y="1501118"/>
            <a:ext cx="3474720" cy="2141265"/>
          </a:xfrm>
        </p:spPr>
        <p:txBody>
          <a:bodyPr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5" name="Footer Placeholder 4">
            <a:extLst>
              <a:ext uri="{FF2B5EF4-FFF2-40B4-BE49-F238E27FC236}">
                <a16:creationId xmlns:a16="http://schemas.microsoft.com/office/drawing/2014/main" id="{AF53CCF4-9B5E-3449-B850-B21C80A89978}"/>
              </a:ext>
            </a:extLst>
          </p:cNvPr>
          <p:cNvSpPr>
            <a:spLocks noGrp="1"/>
          </p:cNvSpPr>
          <p:nvPr>
            <p:ph type="ftr" sz="quarter" idx="3"/>
          </p:nvPr>
        </p:nvSpPr>
        <p:spPr>
          <a:xfrm>
            <a:off x="3922132"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6" name="Slide Number Placeholder 5">
            <a:extLst>
              <a:ext uri="{FF2B5EF4-FFF2-40B4-BE49-F238E27FC236}">
                <a16:creationId xmlns:a16="http://schemas.microsoft.com/office/drawing/2014/main" id="{2733290D-ABAA-B644-B8A4-C959C25D6EF5}"/>
              </a:ext>
            </a:extLst>
          </p:cNvPr>
          <p:cNvSpPr txBox="1">
            <a:spLocks/>
          </p:cNvSpPr>
          <p:nvPr userDrawn="1"/>
        </p:nvSpPr>
        <p:spPr>
          <a:xfrm>
            <a:off x="6950350"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7" name="Picture 6" descr="A close up of a logo&#10;&#10;Description automatically generated">
            <a:extLst>
              <a:ext uri="{FF2B5EF4-FFF2-40B4-BE49-F238E27FC236}">
                <a16:creationId xmlns:a16="http://schemas.microsoft.com/office/drawing/2014/main" id="{3D1B2DCA-738D-7540-A824-B891001584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62800" y="4736894"/>
            <a:ext cx="806400" cy="403200"/>
          </a:xfrm>
          <a:prstGeom prst="rect">
            <a:avLst/>
          </a:prstGeom>
        </p:spPr>
      </p:pic>
    </p:spTree>
    <p:extLst>
      <p:ext uri="{BB962C8B-B14F-4D97-AF65-F5344CB8AC3E}">
        <p14:creationId xmlns:p14="http://schemas.microsoft.com/office/powerpoint/2010/main" val="4039702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54971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p>
        </p:txBody>
      </p:sp>
    </p:spTree>
    <p:extLst>
      <p:ext uri="{BB962C8B-B14F-4D97-AF65-F5344CB8AC3E}">
        <p14:creationId xmlns:p14="http://schemas.microsoft.com/office/powerpoint/2010/main" val="32531826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03-1 - Section - No Image">
    <p:bg>
      <p:bgPr>
        <a:solidFill>
          <a:schemeClr val="accent1"/>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297995" y="1627682"/>
            <a:ext cx="8229600" cy="1177346"/>
          </a:xfrm>
          <a:prstGeom prst="rect">
            <a:avLst/>
          </a:prstGeom>
        </p:spPr>
        <p:txBody>
          <a:bodyPr vert="horz" lIns="73152" tIns="34340" rIns="68681" bIns="34340" rtlCol="0" anchor="ctr">
            <a:normAutofit/>
          </a:bodyPr>
          <a:lstStyle>
            <a:lvl1pPr algn="ctr">
              <a:defRPr sz="7200">
                <a:solidFill>
                  <a:schemeClr val="bg1"/>
                </a:solidFill>
                <a:latin typeface="+mj-lt"/>
              </a:defRPr>
            </a:lvl1pPr>
          </a:lstStyle>
          <a:p>
            <a:r>
              <a:rPr lang="en-US"/>
              <a:t>Section title</a:t>
            </a:r>
          </a:p>
        </p:txBody>
      </p:sp>
      <p:sp>
        <p:nvSpPr>
          <p:cNvPr id="15" name="Subtitle 2"/>
          <p:cNvSpPr>
            <a:spLocks noGrp="1"/>
          </p:cNvSpPr>
          <p:nvPr>
            <p:ph type="subTitle" idx="1" hasCustomPrompt="1"/>
          </p:nvPr>
        </p:nvSpPr>
        <p:spPr>
          <a:xfrm>
            <a:off x="1221412" y="2805028"/>
            <a:ext cx="6382765" cy="364286"/>
          </a:xfrm>
          <a:prstGeom prst="rect">
            <a:avLst/>
          </a:prstGeom>
        </p:spPr>
        <p:txBody>
          <a:bodyPr anchor="ctr">
            <a:noAutofit/>
          </a:bodyPr>
          <a:lstStyle>
            <a:lvl1pPr marL="0" indent="0" algn="ctr" defTabSz="343403" rtl="0" eaLnBrk="1" latinLnBrk="0" hangingPunct="1">
              <a:spcBef>
                <a:spcPct val="0"/>
              </a:spcBef>
              <a:buNone/>
              <a:defRPr lang="en-US" sz="3200" b="1"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9" name="Footer Placeholder 4">
            <a:extLst>
              <a:ext uri="{FF2B5EF4-FFF2-40B4-BE49-F238E27FC236}">
                <a16:creationId xmlns:a16="http://schemas.microsoft.com/office/drawing/2014/main" id="{DF296223-8DFC-8D41-9C1E-B457745869D0}"/>
              </a:ext>
            </a:extLst>
          </p:cNvPr>
          <p:cNvSpPr>
            <a:spLocks noGrp="1"/>
          </p:cNvSpPr>
          <p:nvPr>
            <p:ph type="ftr" sz="quarter" idx="3"/>
          </p:nvPr>
        </p:nvSpPr>
        <p:spPr>
          <a:xfrm>
            <a:off x="58093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0" name="Slide Number Placeholder 5">
            <a:extLst>
              <a:ext uri="{FF2B5EF4-FFF2-40B4-BE49-F238E27FC236}">
                <a16:creationId xmlns:a16="http://schemas.microsoft.com/office/drawing/2014/main" id="{47C6F683-20AD-6742-B04D-8B2D64745CC1}"/>
              </a:ext>
            </a:extLst>
          </p:cNvPr>
          <p:cNvSpPr txBox="1">
            <a:spLocks/>
          </p:cNvSpPr>
          <p:nvPr userDrawn="1"/>
        </p:nvSpPr>
        <p:spPr>
          <a:xfrm>
            <a:off x="88376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A1E362F2-7A83-7C43-91FB-B1F9F05E7B83}"/>
              </a:ext>
            </a:extLst>
          </p:cNvPr>
          <p:cNvGrpSpPr/>
          <p:nvPr userDrawn="1"/>
        </p:nvGrpSpPr>
        <p:grpSpPr>
          <a:xfrm>
            <a:off x="152262" y="4742725"/>
            <a:ext cx="1338826" cy="391540"/>
            <a:chOff x="3276374" y="4231240"/>
            <a:chExt cx="2616426" cy="765175"/>
          </a:xfrm>
        </p:grpSpPr>
        <p:pic>
          <p:nvPicPr>
            <p:cNvPr id="11" name="Picture 10">
              <a:extLst>
                <a:ext uri="{FF2B5EF4-FFF2-40B4-BE49-F238E27FC236}">
                  <a16:creationId xmlns:a16="http://schemas.microsoft.com/office/drawing/2014/main" id="{D8365EC0-C3F1-C042-B85D-D0B875EB1F3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B04E34AE-2EBD-6241-A294-855DAD67F76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9999E715-4413-BB4A-89B7-A8C78C20C05F}"/>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38679116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03-12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EA02C7A1-4390-475D-B6ED-B614E87563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90" y="1849740"/>
            <a:ext cx="9145089" cy="3293760"/>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4" name="Picture 13" descr="A picture containing clipart&#10;&#10;Description automatically generated">
            <a:extLst>
              <a:ext uri="{FF2B5EF4-FFF2-40B4-BE49-F238E27FC236}">
                <a16:creationId xmlns:a16="http://schemas.microsoft.com/office/drawing/2014/main" id="{25404EF1-9F59-5941-A3E4-3572FD147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3" name="Title Placeholder 1">
            <a:extLst>
              <a:ext uri="{FF2B5EF4-FFF2-40B4-BE49-F238E27FC236}">
                <a16:creationId xmlns:a16="http://schemas.microsoft.com/office/drawing/2014/main" id="{8D2EA27C-ABD0-41C2-9756-DD3C4E39858A}"/>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6" name="Picture 5" descr="A picture containing drawing, plate&#10;&#10;Description automatically generated">
            <a:extLst>
              <a:ext uri="{FF2B5EF4-FFF2-40B4-BE49-F238E27FC236}">
                <a16:creationId xmlns:a16="http://schemas.microsoft.com/office/drawing/2014/main" id="{040BCD62-B9B6-3B41-8CB9-3E69D0AA4D7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800" y="4739101"/>
            <a:ext cx="716400" cy="358200"/>
          </a:xfrm>
          <a:prstGeom prst="rect">
            <a:avLst/>
          </a:prstGeom>
        </p:spPr>
      </p:pic>
    </p:spTree>
    <p:extLst>
      <p:ext uri="{BB962C8B-B14F-4D97-AF65-F5344CB8AC3E}">
        <p14:creationId xmlns:p14="http://schemas.microsoft.com/office/powerpoint/2010/main" val="76198523"/>
      </p:ext>
    </p:extLst>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05-1 - Magenta Body + Image">
    <p:bg>
      <p:bgPr>
        <a:solidFill>
          <a:schemeClr val="accent1"/>
        </a:solidFill>
        <a:effectLst/>
      </p:bgPr>
    </p:bg>
    <p:spTree>
      <p:nvGrpSpPr>
        <p:cNvPr id="1" name=""/>
        <p:cNvGrpSpPr/>
        <p:nvPr/>
      </p:nvGrpSpPr>
      <p:grpSpPr>
        <a:xfrm>
          <a:off x="0" y="0"/>
          <a:ext cx="0" cy="0"/>
          <a:chOff x="0" y="0"/>
          <a:chExt cx="0" cy="0"/>
        </a:xfrm>
      </p:grpSpPr>
      <p:pic>
        <p:nvPicPr>
          <p:cNvPr id="3" name="Picture 2" descr="A person with a football ball&#10;&#10;Description automatically generated">
            <a:extLst>
              <a:ext uri="{FF2B5EF4-FFF2-40B4-BE49-F238E27FC236}">
                <a16:creationId xmlns:a16="http://schemas.microsoft.com/office/drawing/2014/main" id="{F9E62407-F150-4642-AD73-45C209447E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315907"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bg1"/>
                </a:solidFill>
              </a:defRPr>
            </a:lvl1pPr>
          </a:lstStyle>
          <a:p>
            <a:r>
              <a:rPr lang="en-US"/>
              <a:t>Title of slide</a:t>
            </a:r>
          </a:p>
        </p:txBody>
      </p:sp>
      <p:sp>
        <p:nvSpPr>
          <p:cNvPr id="17" name="Footer Placeholder 4">
            <a:extLst>
              <a:ext uri="{FF2B5EF4-FFF2-40B4-BE49-F238E27FC236}">
                <a16:creationId xmlns:a16="http://schemas.microsoft.com/office/drawing/2014/main" id="{443A28EC-93D6-CA41-B20A-91363806CFDD}"/>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8" name="Slide Number Placeholder 5">
            <a:extLst>
              <a:ext uri="{FF2B5EF4-FFF2-40B4-BE49-F238E27FC236}">
                <a16:creationId xmlns:a16="http://schemas.microsoft.com/office/drawing/2014/main" id="{53160714-7ABE-A843-8CC4-F2601F7C318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CFE0F9CD-73E2-493B-B778-2E98B3C2CB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9" name="Picture 18" descr="A picture containing drawing, plate&#10;&#10;Description automatically generated">
            <a:extLst>
              <a:ext uri="{FF2B5EF4-FFF2-40B4-BE49-F238E27FC236}">
                <a16:creationId xmlns:a16="http://schemas.microsoft.com/office/drawing/2014/main" id="{4D54EB43-1424-E04F-BFF6-FCD4C72E15D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671110" cy="335555"/>
          </a:xfrm>
          <a:prstGeom prst="rect">
            <a:avLst/>
          </a:prstGeom>
        </p:spPr>
      </p:pic>
    </p:spTree>
    <p:extLst>
      <p:ext uri="{BB962C8B-B14F-4D97-AF65-F5344CB8AC3E}">
        <p14:creationId xmlns:p14="http://schemas.microsoft.com/office/powerpoint/2010/main" val="3770147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03-4 - Section - Image Full 1">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posing for the camera&#10;&#10;Description automatically generated">
            <a:extLst>
              <a:ext uri="{FF2B5EF4-FFF2-40B4-BE49-F238E27FC236}">
                <a16:creationId xmlns:a16="http://schemas.microsoft.com/office/drawing/2014/main" id="{D2AA58F3-277B-4600-97AE-42F8938FDD5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4984" y="1677724"/>
            <a:ext cx="9168984" cy="3465776"/>
          </a:xfrm>
          <a:prstGeom prst="rect">
            <a:avLst/>
          </a:prstGeom>
        </p:spPr>
      </p:pic>
      <p:sp>
        <p:nvSpPr>
          <p:cNvPr id="13" name="Slide Number Placeholder 5">
            <a:extLst>
              <a:ext uri="{FF2B5EF4-FFF2-40B4-BE49-F238E27FC236}">
                <a16:creationId xmlns:a16="http://schemas.microsoft.com/office/drawing/2014/main" id="{3D438AD9-0F79-AE45-89DA-B4186F737E6D}"/>
              </a:ext>
            </a:extLst>
          </p:cNvPr>
          <p:cNvSpPr txBox="1">
            <a:spLocks/>
          </p:cNvSpPr>
          <p:nvPr userDrawn="1"/>
        </p:nvSpPr>
        <p:spPr>
          <a:xfrm>
            <a:off x="77523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7" name="Picture 6" descr="A picture containing clipart&#10;&#10;Description automatically generated">
            <a:extLst>
              <a:ext uri="{FF2B5EF4-FFF2-40B4-BE49-F238E27FC236}">
                <a16:creationId xmlns:a16="http://schemas.microsoft.com/office/drawing/2014/main" id="{30A02931-6612-EE41-8F1E-EC083887529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sp>
        <p:nvSpPr>
          <p:cNvPr id="9" name="Title Placeholder 1">
            <a:extLst>
              <a:ext uri="{FF2B5EF4-FFF2-40B4-BE49-F238E27FC236}">
                <a16:creationId xmlns:a16="http://schemas.microsoft.com/office/drawing/2014/main" id="{7615D671-6CDC-1B4F-A84E-FEB67834FC5E}"/>
              </a:ext>
            </a:extLst>
          </p:cNvPr>
          <p:cNvSpPr>
            <a:spLocks noGrp="1"/>
          </p:cNvSpPr>
          <p:nvPr>
            <p:ph type="title" hasCustomPrompt="1"/>
          </p:nvPr>
        </p:nvSpPr>
        <p:spPr>
          <a:xfrm>
            <a:off x="457200" y="217872"/>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title</a:t>
            </a:r>
          </a:p>
        </p:txBody>
      </p:sp>
      <p:pic>
        <p:nvPicPr>
          <p:cNvPr id="6" name="Picture 5" descr="A picture containing drawing, plate&#10;&#10;Description automatically generated">
            <a:extLst>
              <a:ext uri="{FF2B5EF4-FFF2-40B4-BE49-F238E27FC236}">
                <a16:creationId xmlns:a16="http://schemas.microsoft.com/office/drawing/2014/main" id="{27173DF7-8078-6340-89F6-5E5B4181FAE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265225" y="4694212"/>
            <a:ext cx="843149" cy="421575"/>
          </a:xfrm>
          <a:prstGeom prst="rect">
            <a:avLst/>
          </a:prstGeom>
        </p:spPr>
      </p:pic>
    </p:spTree>
    <p:extLst>
      <p:ext uri="{BB962C8B-B14F-4D97-AF65-F5344CB8AC3E}">
        <p14:creationId xmlns:p14="http://schemas.microsoft.com/office/powerpoint/2010/main" val="254055750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5-3 - Body Slides + Image">
    <p:spTree>
      <p:nvGrpSpPr>
        <p:cNvPr id="1" name=""/>
        <p:cNvGrpSpPr/>
        <p:nvPr/>
      </p:nvGrpSpPr>
      <p:grpSpPr>
        <a:xfrm>
          <a:off x="0" y="0"/>
          <a:ext cx="0" cy="0"/>
          <a:chOff x="0" y="0"/>
          <a:chExt cx="0" cy="0"/>
        </a:xfrm>
      </p:grpSpPr>
      <p:pic>
        <p:nvPicPr>
          <p:cNvPr id="4" name="Picture 3" descr="A person wearing a purple dress&#10;&#10;Description automatically generated">
            <a:extLst>
              <a:ext uri="{FF2B5EF4-FFF2-40B4-BE49-F238E27FC236}">
                <a16:creationId xmlns:a16="http://schemas.microsoft.com/office/drawing/2014/main" id="{5222379B-9719-4178-8566-55E0E7749E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18907" y="0"/>
            <a:ext cx="3325093"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1" name="Footer Placeholder 4">
            <a:extLst>
              <a:ext uri="{FF2B5EF4-FFF2-40B4-BE49-F238E27FC236}">
                <a16:creationId xmlns:a16="http://schemas.microsoft.com/office/drawing/2014/main" id="{EC368EC4-4B3C-3544-8999-F13D16DAF3C5}"/>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78CFEBB4-AF00-8245-B32A-91EB4C052A2F}"/>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6" name="Picture 5" descr="A close up of a logo&#10;&#10;Description automatically generated">
            <a:extLst>
              <a:ext uri="{FF2B5EF4-FFF2-40B4-BE49-F238E27FC236}">
                <a16:creationId xmlns:a16="http://schemas.microsoft.com/office/drawing/2014/main" id="{710BF8D9-5E56-3B49-98E4-19AA7C0240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8984" y="-5610"/>
            <a:ext cx="856800" cy="428400"/>
          </a:xfrm>
          <a:prstGeom prst="rect">
            <a:avLst/>
          </a:prstGeom>
        </p:spPr>
      </p:pic>
    </p:spTree>
    <p:extLst>
      <p:ext uri="{BB962C8B-B14F-4D97-AF65-F5344CB8AC3E}">
        <p14:creationId xmlns:p14="http://schemas.microsoft.com/office/powerpoint/2010/main" val="10864277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4 - Body Slides + Image">
    <p:spTree>
      <p:nvGrpSpPr>
        <p:cNvPr id="1" name=""/>
        <p:cNvGrpSpPr/>
        <p:nvPr/>
      </p:nvGrpSpPr>
      <p:grpSpPr>
        <a:xfrm>
          <a:off x="0" y="0"/>
          <a:ext cx="0" cy="0"/>
          <a:chOff x="0" y="0"/>
          <a:chExt cx="0" cy="0"/>
        </a:xfrm>
      </p:grpSpPr>
      <p:pic>
        <p:nvPicPr>
          <p:cNvPr id="3" name="Picture 2" descr="A person standing in front of a fence&#10;&#10;Description automatically generated">
            <a:extLst>
              <a:ext uri="{FF2B5EF4-FFF2-40B4-BE49-F238E27FC236}">
                <a16:creationId xmlns:a16="http://schemas.microsoft.com/office/drawing/2014/main" id="{7F545EDB-9C3F-4A61-993C-7B7E8079E49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22634" y="0"/>
            <a:ext cx="3321366"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1" name="Footer Placeholder 4">
            <a:extLst>
              <a:ext uri="{FF2B5EF4-FFF2-40B4-BE49-F238E27FC236}">
                <a16:creationId xmlns:a16="http://schemas.microsoft.com/office/drawing/2014/main" id="{8C25A6B8-4AF2-274B-8B7F-B2FB9C4C952E}"/>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3A78A457-F05D-F349-9FBD-10BAD6D7AA09}"/>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6" name="Picture 5" descr="A picture containing drawing, plate&#10;&#10;Description automatically generated">
            <a:extLst>
              <a:ext uri="{FF2B5EF4-FFF2-40B4-BE49-F238E27FC236}">
                <a16:creationId xmlns:a16="http://schemas.microsoft.com/office/drawing/2014/main" id="{0425CB69-D4F5-5544-B250-CF95B22DACE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56400" y="0"/>
            <a:ext cx="712800" cy="356400"/>
          </a:xfrm>
          <a:prstGeom prst="rect">
            <a:avLst/>
          </a:prstGeom>
        </p:spPr>
      </p:pic>
    </p:spTree>
    <p:extLst>
      <p:ext uri="{BB962C8B-B14F-4D97-AF65-F5344CB8AC3E}">
        <p14:creationId xmlns:p14="http://schemas.microsoft.com/office/powerpoint/2010/main" val="8084136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05-5 - Body Slides + Image">
    <p:spTree>
      <p:nvGrpSpPr>
        <p:cNvPr id="1" name=""/>
        <p:cNvGrpSpPr/>
        <p:nvPr/>
      </p:nvGrpSpPr>
      <p:grpSpPr>
        <a:xfrm>
          <a:off x="0" y="0"/>
          <a:ext cx="0" cy="0"/>
          <a:chOff x="0" y="0"/>
          <a:chExt cx="0" cy="0"/>
        </a:xfrm>
      </p:grpSpPr>
      <p:pic>
        <p:nvPicPr>
          <p:cNvPr id="3" name="Picture 2" descr="A person standing posing for the camera&#10;&#10;Description automatically generated">
            <a:extLst>
              <a:ext uri="{FF2B5EF4-FFF2-40B4-BE49-F238E27FC236}">
                <a16:creationId xmlns:a16="http://schemas.microsoft.com/office/drawing/2014/main" id="{5254D700-5323-49C0-98B7-E5C8C9D140C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25066" y="0"/>
            <a:ext cx="3318934"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1" name="Footer Placeholder 4">
            <a:extLst>
              <a:ext uri="{FF2B5EF4-FFF2-40B4-BE49-F238E27FC236}">
                <a16:creationId xmlns:a16="http://schemas.microsoft.com/office/drawing/2014/main" id="{903725A4-CF62-B441-A410-163FC8919D40}"/>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03304CED-C4E1-394D-9609-261C4863DB7E}"/>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9" name="Picture 8" descr="A picture containing clock&#10;&#10;Description automatically generated">
            <a:extLst>
              <a:ext uri="{FF2B5EF4-FFF2-40B4-BE49-F238E27FC236}">
                <a16:creationId xmlns:a16="http://schemas.microsoft.com/office/drawing/2014/main" id="{E3EFBA39-8328-EC40-A17A-1FCE1CEBAFC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10" name="Picture 9" descr="A close up of a logo&#10;&#10;Description automatically generated">
            <a:extLst>
              <a:ext uri="{FF2B5EF4-FFF2-40B4-BE49-F238E27FC236}">
                <a16:creationId xmlns:a16="http://schemas.microsoft.com/office/drawing/2014/main" id="{EB0AD94A-60E5-C84F-8DCA-66678C44D3B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308984" y="-5610"/>
            <a:ext cx="856800" cy="428400"/>
          </a:xfrm>
          <a:prstGeom prst="rect">
            <a:avLst/>
          </a:prstGeom>
        </p:spPr>
      </p:pic>
    </p:spTree>
    <p:extLst>
      <p:ext uri="{BB962C8B-B14F-4D97-AF65-F5344CB8AC3E}">
        <p14:creationId xmlns:p14="http://schemas.microsoft.com/office/powerpoint/2010/main" val="35821574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05-6 - Body Slides + Image">
    <p:spTree>
      <p:nvGrpSpPr>
        <p:cNvPr id="1" name=""/>
        <p:cNvGrpSpPr/>
        <p:nvPr/>
      </p:nvGrpSpPr>
      <p:grpSpPr>
        <a:xfrm>
          <a:off x="0" y="0"/>
          <a:ext cx="0" cy="0"/>
          <a:chOff x="0" y="0"/>
          <a:chExt cx="0" cy="0"/>
        </a:xfrm>
      </p:grpSpPr>
      <p:pic>
        <p:nvPicPr>
          <p:cNvPr id="5" name="Picture 4" descr="A person standing posing for the camera&#10;&#10;Description automatically generated">
            <a:extLst>
              <a:ext uri="{FF2B5EF4-FFF2-40B4-BE49-F238E27FC236}">
                <a16:creationId xmlns:a16="http://schemas.microsoft.com/office/drawing/2014/main" id="{80A28D45-3104-4EFA-8497-3030AF2136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25067" y="0"/>
            <a:ext cx="3318934"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1" name="Footer Placeholder 4">
            <a:extLst>
              <a:ext uri="{FF2B5EF4-FFF2-40B4-BE49-F238E27FC236}">
                <a16:creationId xmlns:a16="http://schemas.microsoft.com/office/drawing/2014/main" id="{903725A4-CF62-B441-A410-163FC8919D40}"/>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03304CED-C4E1-394D-9609-261C4863DB7E}"/>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9" name="Picture 8" descr="A picture containing clock&#10;&#10;Description automatically generated">
            <a:extLst>
              <a:ext uri="{FF2B5EF4-FFF2-40B4-BE49-F238E27FC236}">
                <a16:creationId xmlns:a16="http://schemas.microsoft.com/office/drawing/2014/main" id="{661BB17E-ACFD-414D-9E9F-782EA50EA0B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8" name="Picture 7" descr="A close up of a logo&#10;&#10;Description automatically generated">
            <a:extLst>
              <a:ext uri="{FF2B5EF4-FFF2-40B4-BE49-F238E27FC236}">
                <a16:creationId xmlns:a16="http://schemas.microsoft.com/office/drawing/2014/main" id="{93A7582B-A6C3-7648-A467-916203E24BC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308984" y="-5610"/>
            <a:ext cx="856800" cy="428400"/>
          </a:xfrm>
          <a:prstGeom prst="rect">
            <a:avLst/>
          </a:prstGeom>
        </p:spPr>
      </p:pic>
    </p:spTree>
    <p:extLst>
      <p:ext uri="{BB962C8B-B14F-4D97-AF65-F5344CB8AC3E}">
        <p14:creationId xmlns:p14="http://schemas.microsoft.com/office/powerpoint/2010/main" val="42705892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05-7 - Body Slides + Image">
    <p:spTree>
      <p:nvGrpSpPr>
        <p:cNvPr id="1" name=""/>
        <p:cNvGrpSpPr/>
        <p:nvPr/>
      </p:nvGrpSpPr>
      <p:grpSpPr>
        <a:xfrm>
          <a:off x="0" y="0"/>
          <a:ext cx="0" cy="0"/>
          <a:chOff x="0" y="0"/>
          <a:chExt cx="0" cy="0"/>
        </a:xfrm>
      </p:grpSpPr>
      <p:pic>
        <p:nvPicPr>
          <p:cNvPr id="3" name="Picture 2" descr="A person walking down a sidewalk&#10;&#10;Description automatically generated">
            <a:extLst>
              <a:ext uri="{FF2B5EF4-FFF2-40B4-BE49-F238E27FC236}">
                <a16:creationId xmlns:a16="http://schemas.microsoft.com/office/drawing/2014/main" id="{98988689-BC25-4A9B-854C-C105F7328C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22635" y="0"/>
            <a:ext cx="3321366"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2" name="Footer Placeholder 4">
            <a:extLst>
              <a:ext uri="{FF2B5EF4-FFF2-40B4-BE49-F238E27FC236}">
                <a16:creationId xmlns:a16="http://schemas.microsoft.com/office/drawing/2014/main" id="{7A46DD31-EA1C-1244-9563-EF69498A38E7}"/>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3" name="Slide Number Placeholder 5">
            <a:extLst>
              <a:ext uri="{FF2B5EF4-FFF2-40B4-BE49-F238E27FC236}">
                <a16:creationId xmlns:a16="http://schemas.microsoft.com/office/drawing/2014/main" id="{3CA28AA0-D4C6-F74A-96E2-89490E4E8466}"/>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ock&#10;&#10;Description automatically generated">
            <a:extLst>
              <a:ext uri="{FF2B5EF4-FFF2-40B4-BE49-F238E27FC236}">
                <a16:creationId xmlns:a16="http://schemas.microsoft.com/office/drawing/2014/main" id="{6D2534AF-908A-4443-BB53-2E20348C43C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4" name="Picture 3" descr="A picture containing object, clock&#10;&#10;Description automatically generated">
            <a:extLst>
              <a:ext uri="{FF2B5EF4-FFF2-40B4-BE49-F238E27FC236}">
                <a16:creationId xmlns:a16="http://schemas.microsoft.com/office/drawing/2014/main" id="{AC8DBCD0-EB8C-C443-AFE7-1377A4F8227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346265" y="14282"/>
            <a:ext cx="781016" cy="390508"/>
          </a:xfrm>
          <a:prstGeom prst="rect">
            <a:avLst/>
          </a:prstGeom>
        </p:spPr>
      </p:pic>
    </p:spTree>
    <p:extLst>
      <p:ext uri="{BB962C8B-B14F-4D97-AF65-F5344CB8AC3E}">
        <p14:creationId xmlns:p14="http://schemas.microsoft.com/office/powerpoint/2010/main" val="28990344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05-8 - Body Slides + Image">
    <p:spTree>
      <p:nvGrpSpPr>
        <p:cNvPr id="1" name=""/>
        <p:cNvGrpSpPr/>
        <p:nvPr/>
      </p:nvGrpSpPr>
      <p:grpSpPr>
        <a:xfrm>
          <a:off x="0" y="0"/>
          <a:ext cx="0" cy="0"/>
          <a:chOff x="0" y="0"/>
          <a:chExt cx="0" cy="0"/>
        </a:xfrm>
      </p:grpSpPr>
      <p:pic>
        <p:nvPicPr>
          <p:cNvPr id="4" name="Picture 3" descr="A person standing posing for the camera&#10;&#10;Description automatically generated">
            <a:extLst>
              <a:ext uri="{FF2B5EF4-FFF2-40B4-BE49-F238E27FC236}">
                <a16:creationId xmlns:a16="http://schemas.microsoft.com/office/drawing/2014/main" id="{7DAAF219-F2AF-4EE5-A4A2-99503710D4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3318935"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6" name="Footer Placeholder 4">
            <a:extLst>
              <a:ext uri="{FF2B5EF4-FFF2-40B4-BE49-F238E27FC236}">
                <a16:creationId xmlns:a16="http://schemas.microsoft.com/office/drawing/2014/main" id="{636335E5-AA53-0B49-B1B5-C3C4BDB3DC0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7" name="Slide Number Placeholder 5">
            <a:extLst>
              <a:ext uri="{FF2B5EF4-FFF2-40B4-BE49-F238E27FC236}">
                <a16:creationId xmlns:a16="http://schemas.microsoft.com/office/drawing/2014/main" id="{81AB4AED-BAFC-AA4A-A8BC-CB03B5CEE93F}"/>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CD6F840B-DB21-6745-A34A-285FFC7F86E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8" name="Picture 7" descr="A close up of a logo&#10;&#10;Description automatically generated">
            <a:extLst>
              <a:ext uri="{FF2B5EF4-FFF2-40B4-BE49-F238E27FC236}">
                <a16:creationId xmlns:a16="http://schemas.microsoft.com/office/drawing/2014/main" id="{B5DB9542-2FB3-4441-A317-3F750EA8E05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5706" y="0"/>
            <a:ext cx="856800" cy="428400"/>
          </a:xfrm>
          <a:prstGeom prst="rect">
            <a:avLst/>
          </a:prstGeom>
        </p:spPr>
      </p:pic>
    </p:spTree>
    <p:extLst>
      <p:ext uri="{BB962C8B-B14F-4D97-AF65-F5344CB8AC3E}">
        <p14:creationId xmlns:p14="http://schemas.microsoft.com/office/powerpoint/2010/main" val="36498414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05-9 - Body Slides + Image">
    <p:spTree>
      <p:nvGrpSpPr>
        <p:cNvPr id="1" name=""/>
        <p:cNvGrpSpPr/>
        <p:nvPr/>
      </p:nvGrpSpPr>
      <p:grpSpPr>
        <a:xfrm>
          <a:off x="0" y="0"/>
          <a:ext cx="0" cy="0"/>
          <a:chOff x="0" y="0"/>
          <a:chExt cx="0" cy="0"/>
        </a:xfrm>
      </p:grpSpPr>
      <p:pic>
        <p:nvPicPr>
          <p:cNvPr id="3" name="Picture 2" descr="A picture containing person, outdoor, road, street&#10;&#10;Description automatically generated">
            <a:extLst>
              <a:ext uri="{FF2B5EF4-FFF2-40B4-BE49-F238E27FC236}">
                <a16:creationId xmlns:a16="http://schemas.microsoft.com/office/drawing/2014/main" id="{D310A338-1481-4F71-BAE0-FDE759EBB3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3293722"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9" name="Footer Placeholder 4">
            <a:extLst>
              <a:ext uri="{FF2B5EF4-FFF2-40B4-BE49-F238E27FC236}">
                <a16:creationId xmlns:a16="http://schemas.microsoft.com/office/drawing/2014/main" id="{888681B8-F3CE-9541-8524-83267AD63DD2}"/>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20" name="Slide Number Placeholder 5">
            <a:extLst>
              <a:ext uri="{FF2B5EF4-FFF2-40B4-BE49-F238E27FC236}">
                <a16:creationId xmlns:a16="http://schemas.microsoft.com/office/drawing/2014/main" id="{AF66C3A5-EDDF-FD48-9B31-011E6BE70B7A}"/>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80C450DF-1A1E-1B4C-9ECF-9EBA2496473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6" name="Picture 5" descr="A picture containing drawing, plate&#10;&#10;Description automatically generated">
            <a:extLst>
              <a:ext uri="{FF2B5EF4-FFF2-40B4-BE49-F238E27FC236}">
                <a16:creationId xmlns:a16="http://schemas.microsoft.com/office/drawing/2014/main" id="{6163D20C-27EC-1448-B4A7-4151A6BC474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544644" y="0"/>
            <a:ext cx="749078" cy="374539"/>
          </a:xfrm>
          <a:prstGeom prst="rect">
            <a:avLst/>
          </a:prstGeom>
        </p:spPr>
      </p:pic>
    </p:spTree>
    <p:extLst>
      <p:ext uri="{BB962C8B-B14F-4D97-AF65-F5344CB8AC3E}">
        <p14:creationId xmlns:p14="http://schemas.microsoft.com/office/powerpoint/2010/main" val="15890986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05-10 - Body Slides + Image">
    <p:spTree>
      <p:nvGrpSpPr>
        <p:cNvPr id="1" name=""/>
        <p:cNvGrpSpPr/>
        <p:nvPr/>
      </p:nvGrpSpPr>
      <p:grpSpPr>
        <a:xfrm>
          <a:off x="0" y="0"/>
          <a:ext cx="0" cy="0"/>
          <a:chOff x="0" y="0"/>
          <a:chExt cx="0" cy="0"/>
        </a:xfrm>
      </p:grpSpPr>
      <p:pic>
        <p:nvPicPr>
          <p:cNvPr id="3" name="Picture 2" descr="A picture containing man, person, outdoor, building&#10;&#10;Description automatically generated">
            <a:extLst>
              <a:ext uri="{FF2B5EF4-FFF2-40B4-BE49-F238E27FC236}">
                <a16:creationId xmlns:a16="http://schemas.microsoft.com/office/drawing/2014/main" id="{9EAC75A8-98E2-4E59-A216-BDD089EE3D1D}"/>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0" y="0"/>
            <a:ext cx="3321366"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7" name="Footer Placeholder 4">
            <a:extLst>
              <a:ext uri="{FF2B5EF4-FFF2-40B4-BE49-F238E27FC236}">
                <a16:creationId xmlns:a16="http://schemas.microsoft.com/office/drawing/2014/main" id="{FD64C4BE-92AA-E04F-91E3-9BDD0C4F3E76}"/>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8" name="Slide Number Placeholder 5">
            <a:extLst>
              <a:ext uri="{FF2B5EF4-FFF2-40B4-BE49-F238E27FC236}">
                <a16:creationId xmlns:a16="http://schemas.microsoft.com/office/drawing/2014/main" id="{D55D3CE1-0808-4540-8609-8E987136FA0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FE82F0E4-8ABD-4536-B0B7-19BCCAE9487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3" name="Picture 12" descr="A picture containing drawing, plate&#10;&#10;Description automatically generated">
            <a:extLst>
              <a:ext uri="{FF2B5EF4-FFF2-40B4-BE49-F238E27FC236}">
                <a16:creationId xmlns:a16="http://schemas.microsoft.com/office/drawing/2014/main" id="{64DF5758-9684-6344-BD63-E5745064741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544644" y="0"/>
            <a:ext cx="749078" cy="374539"/>
          </a:xfrm>
          <a:prstGeom prst="rect">
            <a:avLst/>
          </a:prstGeom>
        </p:spPr>
      </p:pic>
    </p:spTree>
    <p:extLst>
      <p:ext uri="{BB962C8B-B14F-4D97-AF65-F5344CB8AC3E}">
        <p14:creationId xmlns:p14="http://schemas.microsoft.com/office/powerpoint/2010/main" val="31135903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05-11 - Body Slides + Image">
    <p:spTree>
      <p:nvGrpSpPr>
        <p:cNvPr id="1" name=""/>
        <p:cNvGrpSpPr/>
        <p:nvPr/>
      </p:nvGrpSpPr>
      <p:grpSpPr>
        <a:xfrm>
          <a:off x="0" y="0"/>
          <a:ext cx="0" cy="0"/>
          <a:chOff x="0" y="0"/>
          <a:chExt cx="0" cy="0"/>
        </a:xfrm>
      </p:grpSpPr>
      <p:pic>
        <p:nvPicPr>
          <p:cNvPr id="3" name="Picture 2" descr="A person standing on top of a grass covered field&#10;&#10;Description automatically generated">
            <a:extLst>
              <a:ext uri="{FF2B5EF4-FFF2-40B4-BE49-F238E27FC236}">
                <a16:creationId xmlns:a16="http://schemas.microsoft.com/office/drawing/2014/main" id="{83A73E06-5DF1-4A30-BDCA-F34F450074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33" y="0"/>
            <a:ext cx="3317641"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9" name="Footer Placeholder 4">
            <a:extLst>
              <a:ext uri="{FF2B5EF4-FFF2-40B4-BE49-F238E27FC236}">
                <a16:creationId xmlns:a16="http://schemas.microsoft.com/office/drawing/2014/main" id="{888681B8-F3CE-9541-8524-83267AD63DD2}"/>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20" name="Slide Number Placeholder 5">
            <a:extLst>
              <a:ext uri="{FF2B5EF4-FFF2-40B4-BE49-F238E27FC236}">
                <a16:creationId xmlns:a16="http://schemas.microsoft.com/office/drawing/2014/main" id="{AF66C3A5-EDDF-FD48-9B31-011E6BE70B7A}"/>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2" name="Picture 11" descr="A picture containing clipart&#10;&#10;Description automatically generated">
            <a:extLst>
              <a:ext uri="{FF2B5EF4-FFF2-40B4-BE49-F238E27FC236}">
                <a16:creationId xmlns:a16="http://schemas.microsoft.com/office/drawing/2014/main" id="{ED368E48-5EA4-D749-B84D-E81F48C2845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8919" y="4712481"/>
            <a:ext cx="323846" cy="384820"/>
          </a:xfrm>
          <a:prstGeom prst="rect">
            <a:avLst/>
          </a:prstGeom>
        </p:spPr>
      </p:pic>
      <p:pic>
        <p:nvPicPr>
          <p:cNvPr id="6" name="Graphic 5">
            <a:extLst>
              <a:ext uri="{FF2B5EF4-FFF2-40B4-BE49-F238E27FC236}">
                <a16:creationId xmlns:a16="http://schemas.microsoft.com/office/drawing/2014/main" id="{4204420B-17F4-BD47-87E2-052DA471C0D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0" y="24286"/>
            <a:ext cx="797008" cy="398504"/>
          </a:xfrm>
          <a:prstGeom prst="rect">
            <a:avLst/>
          </a:prstGeom>
        </p:spPr>
      </p:pic>
    </p:spTree>
    <p:extLst>
      <p:ext uri="{BB962C8B-B14F-4D97-AF65-F5344CB8AC3E}">
        <p14:creationId xmlns:p14="http://schemas.microsoft.com/office/powerpoint/2010/main" val="41093222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05-12 - Body Slides + Image">
    <p:spTree>
      <p:nvGrpSpPr>
        <p:cNvPr id="1" name=""/>
        <p:cNvGrpSpPr/>
        <p:nvPr/>
      </p:nvGrpSpPr>
      <p:grpSpPr>
        <a:xfrm>
          <a:off x="0" y="0"/>
          <a:ext cx="0" cy="0"/>
          <a:chOff x="0" y="0"/>
          <a:chExt cx="0" cy="0"/>
        </a:xfrm>
      </p:grpSpPr>
      <p:pic>
        <p:nvPicPr>
          <p:cNvPr id="3" name="Picture 2" descr="A couple of people that are standing in the grass&#10;&#10;Description automatically generated">
            <a:extLst>
              <a:ext uri="{FF2B5EF4-FFF2-40B4-BE49-F238E27FC236}">
                <a16:creationId xmlns:a16="http://schemas.microsoft.com/office/drawing/2014/main" id="{66E9FF3A-74C0-43A2-A1D9-D4CB8EB7E98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3321366"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6" name="Footer Placeholder 4">
            <a:extLst>
              <a:ext uri="{FF2B5EF4-FFF2-40B4-BE49-F238E27FC236}">
                <a16:creationId xmlns:a16="http://schemas.microsoft.com/office/drawing/2014/main" id="{A83CDF71-04B9-4845-B11C-ECABBA675CDE}"/>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7" name="Slide Number Placeholder 5">
            <a:extLst>
              <a:ext uri="{FF2B5EF4-FFF2-40B4-BE49-F238E27FC236}">
                <a16:creationId xmlns:a16="http://schemas.microsoft.com/office/drawing/2014/main" id="{2E09C4D3-E7AA-084E-9D35-EB95C9F92026}"/>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6C189ABB-0268-C547-8DF9-0321073530E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1" name="Graphic 10">
            <a:extLst>
              <a:ext uri="{FF2B5EF4-FFF2-40B4-BE49-F238E27FC236}">
                <a16:creationId xmlns:a16="http://schemas.microsoft.com/office/drawing/2014/main" id="{9666F3E7-5FBF-C049-9921-DA916B3DD12F}"/>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0" y="24286"/>
            <a:ext cx="797008" cy="398504"/>
          </a:xfrm>
          <a:prstGeom prst="rect">
            <a:avLst/>
          </a:prstGeom>
        </p:spPr>
      </p:pic>
    </p:spTree>
    <p:extLst>
      <p:ext uri="{BB962C8B-B14F-4D97-AF65-F5344CB8AC3E}">
        <p14:creationId xmlns:p14="http://schemas.microsoft.com/office/powerpoint/2010/main" val="984085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04-4 - Body Slide Text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59D3BA-3FF1-9C42-8A28-0D281A8ACDB3}"/>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12"/>
          </p:nvPr>
        </p:nvSpPr>
        <p:spPr>
          <a:xfrm>
            <a:off x="182880" y="1024128"/>
            <a:ext cx="4297680" cy="37398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1024128"/>
            <a:ext cx="4297680" cy="37398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bg1"/>
                </a:solidFill>
              </a:defRPr>
            </a:lvl1pPr>
          </a:lstStyle>
          <a:p>
            <a:r>
              <a:rPr lang="en-US"/>
              <a:t>Title of slide</a:t>
            </a:r>
          </a:p>
        </p:txBody>
      </p:sp>
    </p:spTree>
    <p:extLst>
      <p:ext uri="{BB962C8B-B14F-4D97-AF65-F5344CB8AC3E}">
        <p14:creationId xmlns:p14="http://schemas.microsoft.com/office/powerpoint/2010/main" val="10744291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05-13 - Body Slides + Image">
    <p:spTree>
      <p:nvGrpSpPr>
        <p:cNvPr id="1" name=""/>
        <p:cNvGrpSpPr/>
        <p:nvPr/>
      </p:nvGrpSpPr>
      <p:grpSpPr>
        <a:xfrm>
          <a:off x="0" y="0"/>
          <a:ext cx="0" cy="0"/>
          <a:chOff x="0" y="0"/>
          <a:chExt cx="0" cy="0"/>
        </a:xfrm>
      </p:grpSpPr>
      <p:pic>
        <p:nvPicPr>
          <p:cNvPr id="4" name="Picture 3" descr="A person posing for the camera&#10;&#10;Description automatically generated">
            <a:extLst>
              <a:ext uri="{FF2B5EF4-FFF2-40B4-BE49-F238E27FC236}">
                <a16:creationId xmlns:a16="http://schemas.microsoft.com/office/drawing/2014/main" id="{65B05951-4DC9-4CF5-B602-B234DF6938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3321366"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6" name="Footer Placeholder 4">
            <a:extLst>
              <a:ext uri="{FF2B5EF4-FFF2-40B4-BE49-F238E27FC236}">
                <a16:creationId xmlns:a16="http://schemas.microsoft.com/office/drawing/2014/main" id="{CC8A3D92-282E-384A-AA10-8C681247BE65}"/>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7" name="Slide Number Placeholder 5">
            <a:extLst>
              <a:ext uri="{FF2B5EF4-FFF2-40B4-BE49-F238E27FC236}">
                <a16:creationId xmlns:a16="http://schemas.microsoft.com/office/drawing/2014/main" id="{A17FE91B-FB3C-AF49-862B-06CEF154050D}"/>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AC25545F-2C32-4843-8F87-8ED547FBD5F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2" name="Picture 11" descr="A close up of a logo&#10;&#10;Description automatically generated">
            <a:extLst>
              <a:ext uri="{FF2B5EF4-FFF2-40B4-BE49-F238E27FC236}">
                <a16:creationId xmlns:a16="http://schemas.microsoft.com/office/drawing/2014/main" id="{BFC665D9-2D41-1A4E-BF4B-A7E99B3E457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78967" y="-21306"/>
            <a:ext cx="856800" cy="428400"/>
          </a:xfrm>
          <a:prstGeom prst="rect">
            <a:avLst/>
          </a:prstGeom>
        </p:spPr>
      </p:pic>
    </p:spTree>
    <p:extLst>
      <p:ext uri="{BB962C8B-B14F-4D97-AF65-F5344CB8AC3E}">
        <p14:creationId xmlns:p14="http://schemas.microsoft.com/office/powerpoint/2010/main" val="18260418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05-14 - Body Slides + Image">
    <p:spTree>
      <p:nvGrpSpPr>
        <p:cNvPr id="1" name=""/>
        <p:cNvGrpSpPr/>
        <p:nvPr/>
      </p:nvGrpSpPr>
      <p:grpSpPr>
        <a:xfrm>
          <a:off x="0" y="0"/>
          <a:ext cx="0" cy="0"/>
          <a:chOff x="0" y="0"/>
          <a:chExt cx="0" cy="0"/>
        </a:xfrm>
      </p:grpSpPr>
      <p:pic>
        <p:nvPicPr>
          <p:cNvPr id="3" name="Picture 2" descr="A person standing on a sidewalk&#10;&#10;Description automatically generated">
            <a:extLst>
              <a:ext uri="{FF2B5EF4-FFF2-40B4-BE49-F238E27FC236}">
                <a16:creationId xmlns:a16="http://schemas.microsoft.com/office/drawing/2014/main" id="{A5145BB2-D92B-414E-9F53-0E728B9373A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361038"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6" name="Footer Placeholder 4">
            <a:extLst>
              <a:ext uri="{FF2B5EF4-FFF2-40B4-BE49-F238E27FC236}">
                <a16:creationId xmlns:a16="http://schemas.microsoft.com/office/drawing/2014/main" id="{CC8A3D92-282E-384A-AA10-8C681247BE65}"/>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7" name="Slide Number Placeholder 5">
            <a:extLst>
              <a:ext uri="{FF2B5EF4-FFF2-40B4-BE49-F238E27FC236}">
                <a16:creationId xmlns:a16="http://schemas.microsoft.com/office/drawing/2014/main" id="{A17FE91B-FB3C-AF49-862B-06CEF154050D}"/>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E1EF8616-C2AB-8145-8239-A1341426280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4" name="Picture 3" descr="A picture containing drawing, plate&#10;&#10;Description automatically generated">
            <a:extLst>
              <a:ext uri="{FF2B5EF4-FFF2-40B4-BE49-F238E27FC236}">
                <a16:creationId xmlns:a16="http://schemas.microsoft.com/office/drawing/2014/main" id="{B91CE5A3-2077-5B4C-ADD8-ADBEEEE41D1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466000" y="0"/>
            <a:ext cx="895038" cy="447519"/>
          </a:xfrm>
          <a:prstGeom prst="rect">
            <a:avLst/>
          </a:prstGeom>
        </p:spPr>
      </p:pic>
    </p:spTree>
    <p:extLst>
      <p:ext uri="{BB962C8B-B14F-4D97-AF65-F5344CB8AC3E}">
        <p14:creationId xmlns:p14="http://schemas.microsoft.com/office/powerpoint/2010/main" val="17173532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1895202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p>
        </p:txBody>
      </p:sp>
    </p:spTree>
    <p:extLst>
      <p:ext uri="{BB962C8B-B14F-4D97-AF65-F5344CB8AC3E}">
        <p14:creationId xmlns:p14="http://schemas.microsoft.com/office/powerpoint/2010/main" val="21230314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04-6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474720" cy="2141265"/>
          </a:xfrm>
        </p:spPr>
        <p:txBody>
          <a:bodyPr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10" name="Group 9">
            <a:extLst>
              <a:ext uri="{FF2B5EF4-FFF2-40B4-BE49-F238E27FC236}">
                <a16:creationId xmlns:a16="http://schemas.microsoft.com/office/drawing/2014/main" id="{C6673189-31CD-1E43-B4C7-77DA17DA5E8C}"/>
              </a:ext>
            </a:extLst>
          </p:cNvPr>
          <p:cNvGrpSpPr/>
          <p:nvPr userDrawn="1"/>
        </p:nvGrpSpPr>
        <p:grpSpPr>
          <a:xfrm>
            <a:off x="83862" y="4751960"/>
            <a:ext cx="1338826" cy="391540"/>
            <a:chOff x="3276374" y="4231240"/>
            <a:chExt cx="2616426" cy="765175"/>
          </a:xfrm>
        </p:grpSpPr>
        <p:pic>
          <p:nvPicPr>
            <p:cNvPr id="11" name="Picture 10">
              <a:extLst>
                <a:ext uri="{FF2B5EF4-FFF2-40B4-BE49-F238E27FC236}">
                  <a16:creationId xmlns:a16="http://schemas.microsoft.com/office/drawing/2014/main" id="{36B29D09-1809-594D-9D4E-E9F7E25F545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2" name="Picture 11" descr="A close up of a logo&#10;&#10;Description automatically generated">
              <a:extLst>
                <a:ext uri="{FF2B5EF4-FFF2-40B4-BE49-F238E27FC236}">
                  <a16:creationId xmlns:a16="http://schemas.microsoft.com/office/drawing/2014/main" id="{A0F03EFF-F652-E847-824C-177EB730D7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5D76E5BF-9F97-ED48-BC67-262CED58299E}"/>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18375256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03-1 - Section - No Image">
    <p:bg>
      <p:bgPr>
        <a:solidFill>
          <a:schemeClr val="accent1"/>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297995" y="1627682"/>
            <a:ext cx="8229600" cy="1177346"/>
          </a:xfrm>
          <a:prstGeom prst="rect">
            <a:avLst/>
          </a:prstGeom>
        </p:spPr>
        <p:txBody>
          <a:bodyPr vert="horz" lIns="73152" tIns="34340" rIns="68681" bIns="34340" rtlCol="0" anchor="ctr">
            <a:normAutofit/>
          </a:bodyPr>
          <a:lstStyle>
            <a:lvl1pPr algn="ctr">
              <a:defRPr sz="7200">
                <a:solidFill>
                  <a:schemeClr val="bg1"/>
                </a:solidFill>
                <a:latin typeface="+mj-lt"/>
              </a:defRPr>
            </a:lvl1pPr>
          </a:lstStyle>
          <a:p>
            <a:r>
              <a:rPr lang="en-US"/>
              <a:t>Section title</a:t>
            </a:r>
          </a:p>
        </p:txBody>
      </p:sp>
      <p:sp>
        <p:nvSpPr>
          <p:cNvPr id="15" name="Subtitle 2"/>
          <p:cNvSpPr>
            <a:spLocks noGrp="1"/>
          </p:cNvSpPr>
          <p:nvPr>
            <p:ph type="subTitle" idx="1" hasCustomPrompt="1"/>
          </p:nvPr>
        </p:nvSpPr>
        <p:spPr>
          <a:xfrm>
            <a:off x="1221412" y="2805028"/>
            <a:ext cx="6382765" cy="364286"/>
          </a:xfrm>
          <a:prstGeom prst="rect">
            <a:avLst/>
          </a:prstGeom>
        </p:spPr>
        <p:txBody>
          <a:bodyPr anchor="ctr">
            <a:noAutofit/>
          </a:bodyPr>
          <a:lstStyle>
            <a:lvl1pPr marL="0" indent="0" algn="ctr" defTabSz="343403" rtl="0" eaLnBrk="1" latinLnBrk="0" hangingPunct="1">
              <a:spcBef>
                <a:spcPct val="0"/>
              </a:spcBef>
              <a:buNone/>
              <a:defRPr lang="en-US" sz="3200" b="1"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9" name="Footer Placeholder 4">
            <a:extLst>
              <a:ext uri="{FF2B5EF4-FFF2-40B4-BE49-F238E27FC236}">
                <a16:creationId xmlns:a16="http://schemas.microsoft.com/office/drawing/2014/main" id="{DF296223-8DFC-8D41-9C1E-B457745869D0}"/>
              </a:ext>
            </a:extLst>
          </p:cNvPr>
          <p:cNvSpPr>
            <a:spLocks noGrp="1"/>
          </p:cNvSpPr>
          <p:nvPr>
            <p:ph type="ftr" sz="quarter" idx="3"/>
          </p:nvPr>
        </p:nvSpPr>
        <p:spPr>
          <a:xfrm>
            <a:off x="58093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0" name="Slide Number Placeholder 5">
            <a:extLst>
              <a:ext uri="{FF2B5EF4-FFF2-40B4-BE49-F238E27FC236}">
                <a16:creationId xmlns:a16="http://schemas.microsoft.com/office/drawing/2014/main" id="{47C6F683-20AD-6742-B04D-8B2D64745CC1}"/>
              </a:ext>
            </a:extLst>
          </p:cNvPr>
          <p:cNvSpPr txBox="1">
            <a:spLocks/>
          </p:cNvSpPr>
          <p:nvPr userDrawn="1"/>
        </p:nvSpPr>
        <p:spPr>
          <a:xfrm>
            <a:off x="88376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A1E362F2-7A83-7C43-91FB-B1F9F05E7B83}"/>
              </a:ext>
            </a:extLst>
          </p:cNvPr>
          <p:cNvGrpSpPr/>
          <p:nvPr userDrawn="1"/>
        </p:nvGrpSpPr>
        <p:grpSpPr>
          <a:xfrm>
            <a:off x="152262" y="4742725"/>
            <a:ext cx="1338826" cy="391540"/>
            <a:chOff x="3276374" y="4231240"/>
            <a:chExt cx="2616426" cy="765175"/>
          </a:xfrm>
        </p:grpSpPr>
        <p:pic>
          <p:nvPicPr>
            <p:cNvPr id="11" name="Picture 10">
              <a:extLst>
                <a:ext uri="{FF2B5EF4-FFF2-40B4-BE49-F238E27FC236}">
                  <a16:creationId xmlns:a16="http://schemas.microsoft.com/office/drawing/2014/main" id="{D8365EC0-C3F1-C042-B85D-D0B875EB1F3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B04E34AE-2EBD-6241-A294-855DAD67F76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9999E715-4413-BB4A-89B7-A8C78C20C05F}"/>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27411791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03-12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EA02C7A1-4390-475D-B6ED-B614E87563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90" y="1849740"/>
            <a:ext cx="9145089" cy="3293760"/>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4" name="Picture 13" descr="A picture containing clipart&#10;&#10;Description automatically generated">
            <a:extLst>
              <a:ext uri="{FF2B5EF4-FFF2-40B4-BE49-F238E27FC236}">
                <a16:creationId xmlns:a16="http://schemas.microsoft.com/office/drawing/2014/main" id="{25404EF1-9F59-5941-A3E4-3572FD147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3" name="Title Placeholder 1">
            <a:extLst>
              <a:ext uri="{FF2B5EF4-FFF2-40B4-BE49-F238E27FC236}">
                <a16:creationId xmlns:a16="http://schemas.microsoft.com/office/drawing/2014/main" id="{8D2EA27C-ABD0-41C2-9756-DD3C4E39858A}"/>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6" name="Picture 5" descr="A picture containing drawing, plate&#10;&#10;Description automatically generated">
            <a:extLst>
              <a:ext uri="{FF2B5EF4-FFF2-40B4-BE49-F238E27FC236}">
                <a16:creationId xmlns:a16="http://schemas.microsoft.com/office/drawing/2014/main" id="{040BCD62-B9B6-3B41-8CB9-3E69D0AA4D7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800" y="4739101"/>
            <a:ext cx="716400" cy="358200"/>
          </a:xfrm>
          <a:prstGeom prst="rect">
            <a:avLst/>
          </a:prstGeom>
        </p:spPr>
      </p:pic>
    </p:spTree>
    <p:extLst>
      <p:ext uri="{BB962C8B-B14F-4D97-AF65-F5344CB8AC3E}">
        <p14:creationId xmlns:p14="http://schemas.microsoft.com/office/powerpoint/2010/main" val="1489954944"/>
      </p:ext>
    </p:extLst>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04-2- Body Slide Text Only">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accent1"/>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22201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39623479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04-1 - Body Slide Text Only">
    <p:spTree>
      <p:nvGrpSpPr>
        <p:cNvPr id="1" name=""/>
        <p:cNvGrpSpPr/>
        <p:nvPr/>
      </p:nvGrpSpPr>
      <p:grpSpPr>
        <a:xfrm>
          <a:off x="0" y="0"/>
          <a:ext cx="0" cy="0"/>
          <a:chOff x="0" y="0"/>
          <a:chExt cx="0" cy="0"/>
        </a:xfrm>
      </p:grpSpPr>
      <p:sp>
        <p:nvSpPr>
          <p:cNvPr id="10" name="Content Placeholder 9"/>
          <p:cNvSpPr>
            <a:spLocks noGrp="1"/>
          </p:cNvSpPr>
          <p:nvPr>
            <p:ph sz="quarter" idx="12"/>
          </p:nvPr>
        </p:nvSpPr>
        <p:spPr>
          <a:xfrm>
            <a:off x="182878" y="877824"/>
            <a:ext cx="877824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82879" y="146304"/>
            <a:ext cx="8778239" cy="552973"/>
          </a:xfrm>
        </p:spPr>
        <p:txBody>
          <a:bodyPr>
            <a:noAutofit/>
          </a:bodyPr>
          <a:lstStyle>
            <a:lvl1pPr>
              <a:defRPr sz="3200" baseline="0">
                <a:solidFill>
                  <a:schemeClr val="accent1"/>
                </a:solidFill>
                <a:latin typeface="+mj-lt"/>
              </a:defRPr>
            </a:lvl1pPr>
          </a:lstStyle>
          <a:p>
            <a:r>
              <a:rPr lang="en-US"/>
              <a:t>Title of slide</a:t>
            </a:r>
          </a:p>
        </p:txBody>
      </p:sp>
      <p:sp>
        <p:nvSpPr>
          <p:cNvPr id="6" name="Slide Number Placeholder 5"/>
          <p:cNvSpPr txBox="1">
            <a:spLocks/>
          </p:cNvSpPr>
          <p:nvPr userDrawn="1"/>
        </p:nvSpPr>
        <p:spPr>
          <a:xfrm>
            <a:off x="48684" y="4938660"/>
            <a:ext cx="778933"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
        <p:nvSpPr>
          <p:cNvPr id="7" name="Footer Placeholder 4">
            <a:extLst>
              <a:ext uri="{FF2B5EF4-FFF2-40B4-BE49-F238E27FC236}">
                <a16:creationId xmlns:a16="http://schemas.microsoft.com/office/drawing/2014/main" id="{EA3D2B7D-EF97-994E-8D9B-ACCBF56FC173}"/>
              </a:ext>
            </a:extLst>
          </p:cNvPr>
          <p:cNvSpPr txBox="1">
            <a:spLocks/>
          </p:cNvSpPr>
          <p:nvPr userDrawn="1"/>
        </p:nvSpPr>
        <p:spPr>
          <a:xfrm>
            <a:off x="22381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baseline="0">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41134468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04-3 - Body Slide Text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0EC0D-69D2-8F4B-8843-C2E18150249D}"/>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9"/>
          <p:cNvSpPr>
            <a:spLocks noGrp="1"/>
          </p:cNvSpPr>
          <p:nvPr>
            <p:ph sz="quarter" idx="12"/>
          </p:nvPr>
        </p:nvSpPr>
        <p:spPr>
          <a:xfrm>
            <a:off x="182878" y="1024128"/>
            <a:ext cx="8778240" cy="37398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96629" y="153179"/>
            <a:ext cx="8778239" cy="552973"/>
          </a:xfrm>
        </p:spPr>
        <p:txBody>
          <a:bodyPr>
            <a:noAutofit/>
          </a:bodyPr>
          <a:lstStyle>
            <a:lvl1pPr>
              <a:defRPr sz="3200" baseline="0">
                <a:solidFill>
                  <a:schemeClr val="bg1"/>
                </a:solidFill>
              </a:defRPr>
            </a:lvl1pPr>
          </a:lstStyle>
          <a:p>
            <a:r>
              <a:rPr lang="en-US"/>
              <a:t>Title of slide</a:t>
            </a:r>
          </a:p>
        </p:txBody>
      </p:sp>
      <p:sp>
        <p:nvSpPr>
          <p:cNvPr id="7" name="Footer Placeholder 4">
            <a:extLst>
              <a:ext uri="{FF2B5EF4-FFF2-40B4-BE49-F238E27FC236}">
                <a16:creationId xmlns:a16="http://schemas.microsoft.com/office/drawing/2014/main" id="{EA3D2B7D-EF97-994E-8D9B-ACCBF56FC173}"/>
              </a:ext>
            </a:extLst>
          </p:cNvPr>
          <p:cNvSpPr txBox="1">
            <a:spLocks/>
          </p:cNvSpPr>
          <p:nvPr userDrawn="1"/>
        </p:nvSpPr>
        <p:spPr>
          <a:xfrm>
            <a:off x="22993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31628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a:t>TITLE OF SLIDE</a:t>
            </a:r>
          </a:p>
        </p:txBody>
      </p:sp>
    </p:spTree>
    <p:extLst>
      <p:ext uri="{BB962C8B-B14F-4D97-AF65-F5344CB8AC3E}">
        <p14:creationId xmlns:p14="http://schemas.microsoft.com/office/powerpoint/2010/main" val="11314309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04-5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2" y="0"/>
            <a:ext cx="331590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315907" cy="2141265"/>
          </a:xfrm>
        </p:spPr>
        <p:txBody>
          <a:bodyPr wrap="square"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E920981E-5E16-1B4E-A770-7CA29A39A7C6}"/>
              </a:ext>
            </a:extLst>
          </p:cNvPr>
          <p:cNvGrpSpPr/>
          <p:nvPr userDrawn="1"/>
        </p:nvGrpSpPr>
        <p:grpSpPr>
          <a:xfrm>
            <a:off x="83862" y="4751960"/>
            <a:ext cx="1338826" cy="391540"/>
            <a:chOff x="3276374" y="4231240"/>
            <a:chExt cx="2616426" cy="765175"/>
          </a:xfrm>
        </p:grpSpPr>
        <p:pic>
          <p:nvPicPr>
            <p:cNvPr id="10" name="Picture 9">
              <a:extLst>
                <a:ext uri="{FF2B5EF4-FFF2-40B4-BE49-F238E27FC236}">
                  <a16:creationId xmlns:a16="http://schemas.microsoft.com/office/drawing/2014/main" id="{9C72F8EA-C52D-7749-BEBD-02E0A83AAEF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A79E7B-1332-E448-BFFD-0BFFA2FF11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82F0B666-0A26-A441-8178-C17034810B23}"/>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28898802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07-1 - Closing Slid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CE4DC-D02D-554E-B696-C8495BE150F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85407" y="705437"/>
            <a:ext cx="2214784" cy="3277283"/>
          </a:xfrm>
          <a:prstGeom prst="rect">
            <a:avLst/>
          </a:prstGeom>
        </p:spPr>
      </p:pic>
      <p:grpSp>
        <p:nvGrpSpPr>
          <p:cNvPr id="4" name="Group 3">
            <a:extLst>
              <a:ext uri="{FF2B5EF4-FFF2-40B4-BE49-F238E27FC236}">
                <a16:creationId xmlns:a16="http://schemas.microsoft.com/office/drawing/2014/main" id="{69F30B8E-A9FB-544C-8ABA-6DE32753BFBC}"/>
              </a:ext>
            </a:extLst>
          </p:cNvPr>
          <p:cNvGrpSpPr/>
          <p:nvPr userDrawn="1"/>
        </p:nvGrpSpPr>
        <p:grpSpPr>
          <a:xfrm>
            <a:off x="3290774" y="4249288"/>
            <a:ext cx="2616426" cy="765175"/>
            <a:chOff x="3276374" y="4249288"/>
            <a:chExt cx="2616426" cy="765175"/>
          </a:xfrm>
        </p:grpSpPr>
        <p:pic>
          <p:nvPicPr>
            <p:cNvPr id="6" name="Picture 5">
              <a:extLst>
                <a:ext uri="{FF2B5EF4-FFF2-40B4-BE49-F238E27FC236}">
                  <a16:creationId xmlns:a16="http://schemas.microsoft.com/office/drawing/2014/main" id="{A87F8D71-62B3-ED4C-A341-820F485ECE1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7" name="Picture 6" descr="A close up of a logo&#10;&#10;Description automatically generated">
              <a:extLst>
                <a:ext uri="{FF2B5EF4-FFF2-40B4-BE49-F238E27FC236}">
                  <a16:creationId xmlns:a16="http://schemas.microsoft.com/office/drawing/2014/main" id="{9BD4338F-F19D-5040-AE1A-B17DA55E778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8" name="TextBox 7">
              <a:extLst>
                <a:ext uri="{FF2B5EF4-FFF2-40B4-BE49-F238E27FC236}">
                  <a16:creationId xmlns:a16="http://schemas.microsoft.com/office/drawing/2014/main" id="{0C121199-BCD7-7D4A-99A2-A333D82AD52A}"/>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27982077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07-2 - Closing Slide">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AEF473-162D-4E4A-B151-A64DD5D5236E}"/>
              </a:ext>
            </a:extLst>
          </p:cNvPr>
          <p:cNvSpPr txBox="1"/>
          <p:nvPr userDrawn="1"/>
        </p:nvSpPr>
        <p:spPr>
          <a:xfrm>
            <a:off x="3116825" y="1286110"/>
            <a:ext cx="2910349" cy="2627707"/>
          </a:xfrm>
          <a:prstGeom prst="rect">
            <a:avLst/>
          </a:prstGeom>
          <a:noFill/>
        </p:spPr>
        <p:txBody>
          <a:bodyPr wrap="none" rtlCol="0">
            <a:spAutoFit/>
          </a:bodyPr>
          <a:lstStyle/>
          <a:p>
            <a:pPr algn="ctr">
              <a:lnSpc>
                <a:spcPct val="90000"/>
              </a:lnSpc>
            </a:pPr>
            <a:r>
              <a:rPr lang="en-US" sz="10500">
                <a:solidFill>
                  <a:schemeClr val="bg1"/>
                </a:solidFill>
                <a:latin typeface="+mj-lt"/>
                <a:cs typeface="Arial" pitchFamily="34" charset="0"/>
              </a:rPr>
              <a:t>Let’s</a:t>
            </a:r>
          </a:p>
          <a:p>
            <a:pPr algn="ctr">
              <a:lnSpc>
                <a:spcPct val="60000"/>
              </a:lnSpc>
            </a:pPr>
            <a:r>
              <a:rPr lang="en-US" sz="10500">
                <a:solidFill>
                  <a:schemeClr val="bg1"/>
                </a:solidFill>
                <a:latin typeface="+mj-lt"/>
                <a:cs typeface="Arial" pitchFamily="34" charset="0"/>
              </a:rPr>
              <a:t>talk</a:t>
            </a:r>
          </a:p>
        </p:txBody>
      </p:sp>
      <p:grpSp>
        <p:nvGrpSpPr>
          <p:cNvPr id="5" name="Group 4">
            <a:extLst>
              <a:ext uri="{FF2B5EF4-FFF2-40B4-BE49-F238E27FC236}">
                <a16:creationId xmlns:a16="http://schemas.microsoft.com/office/drawing/2014/main" id="{B782DC7C-7356-B14A-8205-0ABBA654548C}"/>
              </a:ext>
            </a:extLst>
          </p:cNvPr>
          <p:cNvGrpSpPr/>
          <p:nvPr userDrawn="1"/>
        </p:nvGrpSpPr>
        <p:grpSpPr>
          <a:xfrm>
            <a:off x="3276374" y="4249288"/>
            <a:ext cx="2616426" cy="765175"/>
            <a:chOff x="3276374" y="4249288"/>
            <a:chExt cx="2616426" cy="765175"/>
          </a:xfrm>
        </p:grpSpPr>
        <p:pic>
          <p:nvPicPr>
            <p:cNvPr id="7" name="Picture 6">
              <a:extLst>
                <a:ext uri="{FF2B5EF4-FFF2-40B4-BE49-F238E27FC236}">
                  <a16:creationId xmlns:a16="http://schemas.microsoft.com/office/drawing/2014/main" id="{6B3DBDB7-452D-0B4E-9AEC-5BE4A1B0F02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8" name="Picture 7" descr="A close up of a logo&#10;&#10;Description automatically generated">
              <a:extLst>
                <a:ext uri="{FF2B5EF4-FFF2-40B4-BE49-F238E27FC236}">
                  <a16:creationId xmlns:a16="http://schemas.microsoft.com/office/drawing/2014/main" id="{197B9AFD-3074-5A41-BF1F-6729802A3F0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9" name="TextBox 8">
              <a:extLst>
                <a:ext uri="{FF2B5EF4-FFF2-40B4-BE49-F238E27FC236}">
                  <a16:creationId xmlns:a16="http://schemas.microsoft.com/office/drawing/2014/main" id="{4F7DA0F9-A74C-754B-98E0-CE47BC7030A9}"/>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27685814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07-3 - Closing Slide Full Image">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9F44D09A-F88C-445A-9EF1-3F996BE46F5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4985" y="1"/>
            <a:ext cx="9168983" cy="5143499"/>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15" name="Group 14">
            <a:extLst>
              <a:ext uri="{FF2B5EF4-FFF2-40B4-BE49-F238E27FC236}">
                <a16:creationId xmlns:a16="http://schemas.microsoft.com/office/drawing/2014/main" id="{E42D2F4D-C06D-A74A-86EB-13F25FC4CFD6}"/>
              </a:ext>
            </a:extLst>
          </p:cNvPr>
          <p:cNvGrpSpPr/>
          <p:nvPr userDrawn="1"/>
        </p:nvGrpSpPr>
        <p:grpSpPr>
          <a:xfrm>
            <a:off x="3276374" y="4450888"/>
            <a:ext cx="2548147" cy="765175"/>
            <a:chOff x="3276374" y="4450888"/>
            <a:chExt cx="2548147" cy="765175"/>
          </a:xfrm>
        </p:grpSpPr>
        <p:grpSp>
          <p:nvGrpSpPr>
            <p:cNvPr id="11" name="Group 10">
              <a:extLst>
                <a:ext uri="{FF2B5EF4-FFF2-40B4-BE49-F238E27FC236}">
                  <a16:creationId xmlns:a16="http://schemas.microsoft.com/office/drawing/2014/main" id="{91488A74-E469-2246-B2B7-132441F1FE29}"/>
                </a:ext>
              </a:extLst>
            </p:cNvPr>
            <p:cNvGrpSpPr/>
            <p:nvPr userDrawn="1"/>
          </p:nvGrpSpPr>
          <p:grpSpPr>
            <a:xfrm>
              <a:off x="3276374" y="4450888"/>
              <a:ext cx="1660751" cy="765175"/>
              <a:chOff x="3276374" y="4249288"/>
              <a:chExt cx="1660751" cy="765175"/>
            </a:xfrm>
          </p:grpSpPr>
          <p:pic>
            <p:nvPicPr>
              <p:cNvPr id="12" name="Picture 11">
                <a:extLst>
                  <a:ext uri="{FF2B5EF4-FFF2-40B4-BE49-F238E27FC236}">
                    <a16:creationId xmlns:a16="http://schemas.microsoft.com/office/drawing/2014/main" id="{375D4E48-1A8B-494F-86B8-7B26408389D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sp>
            <p:nvSpPr>
              <p:cNvPr id="14" name="TextBox 13">
                <a:extLst>
                  <a:ext uri="{FF2B5EF4-FFF2-40B4-BE49-F238E27FC236}">
                    <a16:creationId xmlns:a16="http://schemas.microsoft.com/office/drawing/2014/main" id="{F5C9E9EC-24BC-3F49-9C3A-ADAA95129135}"/>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pic>
          <p:nvPicPr>
            <p:cNvPr id="4" name="Picture 3" descr="A picture containing drawing, plate&#10;&#10;Description automatically generated">
              <a:extLst>
                <a:ext uri="{FF2B5EF4-FFF2-40B4-BE49-F238E27FC236}">
                  <a16:creationId xmlns:a16="http://schemas.microsoft.com/office/drawing/2014/main" id="{917E7376-A7DA-1842-B4ED-388CE2F3A51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34150" y="4585882"/>
              <a:ext cx="990371" cy="495186"/>
            </a:xfrm>
            <a:prstGeom prst="rect">
              <a:avLst/>
            </a:prstGeom>
          </p:spPr>
        </p:pic>
      </p:grpSp>
    </p:spTree>
    <p:extLst>
      <p:ext uri="{BB962C8B-B14F-4D97-AF65-F5344CB8AC3E}">
        <p14:creationId xmlns:p14="http://schemas.microsoft.com/office/powerpoint/2010/main" val="10639678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07-4 - Closing Slide Full Image">
    <p:bg>
      <p:bgPr>
        <a:solidFill>
          <a:schemeClr val="bg1"/>
        </a:solidFill>
        <a:effectLst/>
      </p:bgPr>
    </p:bg>
    <p:spTree>
      <p:nvGrpSpPr>
        <p:cNvPr id="1" name=""/>
        <p:cNvGrpSpPr/>
        <p:nvPr/>
      </p:nvGrpSpPr>
      <p:grpSpPr>
        <a:xfrm>
          <a:off x="0" y="0"/>
          <a:ext cx="0" cy="0"/>
          <a:chOff x="0" y="0"/>
          <a:chExt cx="0" cy="0"/>
        </a:xfrm>
      </p:grpSpPr>
      <p:pic>
        <p:nvPicPr>
          <p:cNvPr id="3" name="Picture 2" descr="Two people posing for a picture&#10;&#10;Description automatically generated">
            <a:extLst>
              <a:ext uri="{FF2B5EF4-FFF2-40B4-BE49-F238E27FC236}">
                <a16:creationId xmlns:a16="http://schemas.microsoft.com/office/drawing/2014/main" id="{FBFC1D23-8FB4-45FC-9027-01FF118BAE5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
            <a:ext cx="9143999" cy="5143503"/>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11" name="Group 10">
            <a:extLst>
              <a:ext uri="{FF2B5EF4-FFF2-40B4-BE49-F238E27FC236}">
                <a16:creationId xmlns:a16="http://schemas.microsoft.com/office/drawing/2014/main" id="{5AEAC45D-5A06-3641-AD5E-D26E150071A2}"/>
              </a:ext>
            </a:extLst>
          </p:cNvPr>
          <p:cNvGrpSpPr/>
          <p:nvPr userDrawn="1"/>
        </p:nvGrpSpPr>
        <p:grpSpPr>
          <a:xfrm>
            <a:off x="3276374" y="4450888"/>
            <a:ext cx="2548147" cy="765175"/>
            <a:chOff x="3276374" y="4450888"/>
            <a:chExt cx="2548147" cy="765175"/>
          </a:xfrm>
        </p:grpSpPr>
        <p:grpSp>
          <p:nvGrpSpPr>
            <p:cNvPr id="12" name="Group 11">
              <a:extLst>
                <a:ext uri="{FF2B5EF4-FFF2-40B4-BE49-F238E27FC236}">
                  <a16:creationId xmlns:a16="http://schemas.microsoft.com/office/drawing/2014/main" id="{DDD52BE3-2DBC-BF4A-85F0-1DA178BD1A07}"/>
                </a:ext>
              </a:extLst>
            </p:cNvPr>
            <p:cNvGrpSpPr/>
            <p:nvPr userDrawn="1"/>
          </p:nvGrpSpPr>
          <p:grpSpPr>
            <a:xfrm>
              <a:off x="3276374" y="4450888"/>
              <a:ext cx="1660751" cy="765175"/>
              <a:chOff x="3276374" y="4249288"/>
              <a:chExt cx="1660751" cy="765175"/>
            </a:xfrm>
          </p:grpSpPr>
          <p:pic>
            <p:nvPicPr>
              <p:cNvPr id="14" name="Picture 13">
                <a:extLst>
                  <a:ext uri="{FF2B5EF4-FFF2-40B4-BE49-F238E27FC236}">
                    <a16:creationId xmlns:a16="http://schemas.microsoft.com/office/drawing/2014/main" id="{49AEE070-4138-EE47-9F49-FF52D8907C9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sp>
            <p:nvSpPr>
              <p:cNvPr id="15" name="TextBox 14">
                <a:extLst>
                  <a:ext uri="{FF2B5EF4-FFF2-40B4-BE49-F238E27FC236}">
                    <a16:creationId xmlns:a16="http://schemas.microsoft.com/office/drawing/2014/main" id="{3FC4FF61-5867-3E41-AE70-AC0556F4F3D1}"/>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pic>
          <p:nvPicPr>
            <p:cNvPr id="13" name="Picture 12" descr="A picture containing drawing, plate&#10;&#10;Description automatically generated">
              <a:extLst>
                <a:ext uri="{FF2B5EF4-FFF2-40B4-BE49-F238E27FC236}">
                  <a16:creationId xmlns:a16="http://schemas.microsoft.com/office/drawing/2014/main" id="{58745CA7-4463-814B-92BB-CDE9E066154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34150" y="4585882"/>
              <a:ext cx="990371" cy="495186"/>
            </a:xfrm>
            <a:prstGeom prst="rect">
              <a:avLst/>
            </a:prstGeom>
          </p:spPr>
        </p:pic>
      </p:grpSp>
    </p:spTree>
    <p:extLst>
      <p:ext uri="{BB962C8B-B14F-4D97-AF65-F5344CB8AC3E}">
        <p14:creationId xmlns:p14="http://schemas.microsoft.com/office/powerpoint/2010/main" val="26083527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07-5 - Closing Slide Full Ima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A2D67-A0A6-4484-AE36-79B9B239AAC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9144000" cy="5143502"/>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7" name="Group 6">
            <a:extLst>
              <a:ext uri="{FF2B5EF4-FFF2-40B4-BE49-F238E27FC236}">
                <a16:creationId xmlns:a16="http://schemas.microsoft.com/office/drawing/2014/main" id="{998847E7-6764-E544-AA87-E83B19D84D62}"/>
              </a:ext>
            </a:extLst>
          </p:cNvPr>
          <p:cNvGrpSpPr/>
          <p:nvPr userDrawn="1"/>
        </p:nvGrpSpPr>
        <p:grpSpPr>
          <a:xfrm>
            <a:off x="3603975" y="4284563"/>
            <a:ext cx="2202826" cy="683100"/>
            <a:chOff x="3276374" y="4479115"/>
            <a:chExt cx="2467496" cy="765175"/>
          </a:xfrm>
        </p:grpSpPr>
        <p:grpSp>
          <p:nvGrpSpPr>
            <p:cNvPr id="8" name="Group 7">
              <a:extLst>
                <a:ext uri="{FF2B5EF4-FFF2-40B4-BE49-F238E27FC236}">
                  <a16:creationId xmlns:a16="http://schemas.microsoft.com/office/drawing/2014/main" id="{A298E54A-638E-7144-9E65-39132264037D}"/>
                </a:ext>
              </a:extLst>
            </p:cNvPr>
            <p:cNvGrpSpPr/>
            <p:nvPr userDrawn="1"/>
          </p:nvGrpSpPr>
          <p:grpSpPr>
            <a:xfrm>
              <a:off x="3276374" y="4479115"/>
              <a:ext cx="1582514" cy="765175"/>
              <a:chOff x="3276374" y="4277515"/>
              <a:chExt cx="1582514" cy="765175"/>
            </a:xfrm>
          </p:grpSpPr>
          <p:pic>
            <p:nvPicPr>
              <p:cNvPr id="10" name="Picture 9">
                <a:extLst>
                  <a:ext uri="{FF2B5EF4-FFF2-40B4-BE49-F238E27FC236}">
                    <a16:creationId xmlns:a16="http://schemas.microsoft.com/office/drawing/2014/main" id="{8F21F6FF-D1D5-0A41-88D6-3AF2F4C3EF6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sp>
            <p:nvSpPr>
              <p:cNvPr id="11" name="TextBox 10">
                <a:extLst>
                  <a:ext uri="{FF2B5EF4-FFF2-40B4-BE49-F238E27FC236}">
                    <a16:creationId xmlns:a16="http://schemas.microsoft.com/office/drawing/2014/main" id="{F4E730F2-0B26-854F-9E33-F24A19BE4494}"/>
                  </a:ext>
                </a:extLst>
              </p:cNvPr>
              <p:cNvSpPr txBox="1"/>
              <p:nvPr userDrawn="1"/>
            </p:nvSpPr>
            <p:spPr>
              <a:xfrm>
                <a:off x="4427088" y="4277515"/>
                <a:ext cx="431800" cy="765175"/>
              </a:xfrm>
              <a:prstGeom prst="rect">
                <a:avLst/>
              </a:prstGeom>
              <a:noFill/>
              <a:ln>
                <a:noFill/>
              </a:ln>
            </p:spPr>
            <p:txBody>
              <a:bodyPr wrap="none" rtlCol="0">
                <a:noAutofit/>
              </a:bodyPr>
              <a:lstStyle/>
              <a:p>
                <a:pPr algn="l"/>
                <a:r>
                  <a:rPr lang="en-US" sz="3500">
                    <a:solidFill>
                      <a:schemeClr val="bg1"/>
                    </a:solidFill>
                    <a:latin typeface="+mn-lt"/>
                    <a:cs typeface="Arial" pitchFamily="34" charset="0"/>
                  </a:rPr>
                  <a:t>|</a:t>
                </a:r>
              </a:p>
            </p:txBody>
          </p:sp>
        </p:grpSp>
        <p:pic>
          <p:nvPicPr>
            <p:cNvPr id="9" name="Picture 8" descr="A picture containing drawing, plate&#10;&#10;Description automatically generated">
              <a:extLst>
                <a:ext uri="{FF2B5EF4-FFF2-40B4-BE49-F238E27FC236}">
                  <a16:creationId xmlns:a16="http://schemas.microsoft.com/office/drawing/2014/main" id="{4B4DA0D3-744A-7944-BDB9-857C56C5277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753499" y="4614109"/>
              <a:ext cx="990371" cy="495186"/>
            </a:xfrm>
            <a:prstGeom prst="rect">
              <a:avLst/>
            </a:prstGeom>
          </p:spPr>
        </p:pic>
      </p:grpSp>
    </p:spTree>
    <p:extLst>
      <p:ext uri="{BB962C8B-B14F-4D97-AF65-F5344CB8AC3E}">
        <p14:creationId xmlns:p14="http://schemas.microsoft.com/office/powerpoint/2010/main" val="10414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07-6 - Closing Slide Full Image">
    <p:bg>
      <p:bgPr>
        <a:solidFill>
          <a:schemeClr val="bg1"/>
        </a:solidFill>
        <a:effectLst/>
      </p:bgPr>
    </p:bg>
    <p:spTree>
      <p:nvGrpSpPr>
        <p:cNvPr id="1" name=""/>
        <p:cNvGrpSpPr/>
        <p:nvPr/>
      </p:nvGrpSpPr>
      <p:grpSpPr>
        <a:xfrm>
          <a:off x="0" y="0"/>
          <a:ext cx="0" cy="0"/>
          <a:chOff x="0" y="0"/>
          <a:chExt cx="0" cy="0"/>
        </a:xfrm>
      </p:grpSpPr>
      <p:pic>
        <p:nvPicPr>
          <p:cNvPr id="8" name="Picture 7" descr="A person standing posing for the camera&#10;&#10;Description automatically generated">
            <a:extLst>
              <a:ext uri="{FF2B5EF4-FFF2-40B4-BE49-F238E27FC236}">
                <a16:creationId xmlns:a16="http://schemas.microsoft.com/office/drawing/2014/main" id="{19F4CED7-252B-4084-B29E-DB42C13EAE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9" name="Group 8">
            <a:extLst>
              <a:ext uri="{FF2B5EF4-FFF2-40B4-BE49-F238E27FC236}">
                <a16:creationId xmlns:a16="http://schemas.microsoft.com/office/drawing/2014/main" id="{BD5CC9A5-F72D-4F49-B1C6-110D63795A14}"/>
              </a:ext>
            </a:extLst>
          </p:cNvPr>
          <p:cNvGrpSpPr/>
          <p:nvPr userDrawn="1"/>
        </p:nvGrpSpPr>
        <p:grpSpPr>
          <a:xfrm>
            <a:off x="72374" y="-103112"/>
            <a:ext cx="2616426" cy="765175"/>
            <a:chOff x="3276374" y="4249288"/>
            <a:chExt cx="2616426" cy="765175"/>
          </a:xfrm>
        </p:grpSpPr>
        <p:pic>
          <p:nvPicPr>
            <p:cNvPr id="10" name="Picture 9">
              <a:extLst>
                <a:ext uri="{FF2B5EF4-FFF2-40B4-BE49-F238E27FC236}">
                  <a16:creationId xmlns:a16="http://schemas.microsoft.com/office/drawing/2014/main" id="{F3E3349B-DDEF-174D-A8EE-64D349441E5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1" name="Picture 10" descr="A close up of a logo&#10;&#10;Description automatically generated">
              <a:extLst>
                <a:ext uri="{FF2B5EF4-FFF2-40B4-BE49-F238E27FC236}">
                  <a16:creationId xmlns:a16="http://schemas.microsoft.com/office/drawing/2014/main" id="{7294619F-A096-164C-98B9-06626F92534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2" name="TextBox 11">
              <a:extLst>
                <a:ext uri="{FF2B5EF4-FFF2-40B4-BE49-F238E27FC236}">
                  <a16:creationId xmlns:a16="http://schemas.microsoft.com/office/drawing/2014/main" id="{C988DB1C-DD30-F541-9535-BF484C6E945A}"/>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42806511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07-8 - Closing Slide Full Image">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posing for the camera&#10;&#10;Description automatically generated">
            <a:extLst>
              <a:ext uri="{FF2B5EF4-FFF2-40B4-BE49-F238E27FC236}">
                <a16:creationId xmlns:a16="http://schemas.microsoft.com/office/drawing/2014/main" id="{87CA523F-3B34-4252-B1DC-CEDE5075C2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53220" cy="5143501"/>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7" name="Group 6">
            <a:extLst>
              <a:ext uri="{FF2B5EF4-FFF2-40B4-BE49-F238E27FC236}">
                <a16:creationId xmlns:a16="http://schemas.microsoft.com/office/drawing/2014/main" id="{317CB1B6-4F0B-384D-BF9A-9ED2934B4C5D}"/>
              </a:ext>
            </a:extLst>
          </p:cNvPr>
          <p:cNvGrpSpPr/>
          <p:nvPr userDrawn="1"/>
        </p:nvGrpSpPr>
        <p:grpSpPr>
          <a:xfrm>
            <a:off x="111974" y="-45512"/>
            <a:ext cx="2616426" cy="765175"/>
            <a:chOff x="3276374" y="4249288"/>
            <a:chExt cx="2616426" cy="765175"/>
          </a:xfrm>
        </p:grpSpPr>
        <p:pic>
          <p:nvPicPr>
            <p:cNvPr id="8" name="Picture 7">
              <a:extLst>
                <a:ext uri="{FF2B5EF4-FFF2-40B4-BE49-F238E27FC236}">
                  <a16:creationId xmlns:a16="http://schemas.microsoft.com/office/drawing/2014/main" id="{0FA2D120-2453-F643-A4C7-D10773AC7AE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9" name="Picture 8" descr="A close up of a logo&#10;&#10;Description automatically generated">
              <a:extLst>
                <a:ext uri="{FF2B5EF4-FFF2-40B4-BE49-F238E27FC236}">
                  <a16:creationId xmlns:a16="http://schemas.microsoft.com/office/drawing/2014/main" id="{1512FF99-67E1-754A-891A-073FF6E2631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0" name="TextBox 9">
              <a:extLst>
                <a:ext uri="{FF2B5EF4-FFF2-40B4-BE49-F238E27FC236}">
                  <a16:creationId xmlns:a16="http://schemas.microsoft.com/office/drawing/2014/main" id="{8CB29BE5-199A-1C40-A264-C88F6A05172E}"/>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10823993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07-9 - Closing Slide Full Image">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posing for a photo&#10;&#10;Description automatically generated">
            <a:extLst>
              <a:ext uri="{FF2B5EF4-FFF2-40B4-BE49-F238E27FC236}">
                <a16:creationId xmlns:a16="http://schemas.microsoft.com/office/drawing/2014/main" id="{F76ACAE6-5FC3-4699-B225-398ED863DDD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93967" cy="5143501"/>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accent1"/>
                </a:solidFill>
                <a:latin typeface="+mj-lt"/>
              </a:defRPr>
            </a:lvl1pPr>
          </a:lstStyle>
          <a:p>
            <a:r>
              <a:rPr lang="en-US"/>
              <a:t>Let’s talk</a:t>
            </a:r>
          </a:p>
        </p:txBody>
      </p:sp>
      <p:grpSp>
        <p:nvGrpSpPr>
          <p:cNvPr id="7" name="Group 6">
            <a:extLst>
              <a:ext uri="{FF2B5EF4-FFF2-40B4-BE49-F238E27FC236}">
                <a16:creationId xmlns:a16="http://schemas.microsoft.com/office/drawing/2014/main" id="{FD92CD95-9A51-5240-8016-3A81401FEBF6}"/>
              </a:ext>
            </a:extLst>
          </p:cNvPr>
          <p:cNvGrpSpPr/>
          <p:nvPr userDrawn="1"/>
        </p:nvGrpSpPr>
        <p:grpSpPr>
          <a:xfrm>
            <a:off x="3290774" y="4249288"/>
            <a:ext cx="2616426" cy="765175"/>
            <a:chOff x="3276374" y="4249288"/>
            <a:chExt cx="2616426" cy="765175"/>
          </a:xfrm>
        </p:grpSpPr>
        <p:pic>
          <p:nvPicPr>
            <p:cNvPr id="8" name="Picture 7">
              <a:extLst>
                <a:ext uri="{FF2B5EF4-FFF2-40B4-BE49-F238E27FC236}">
                  <a16:creationId xmlns:a16="http://schemas.microsoft.com/office/drawing/2014/main" id="{5586D0AF-3FD7-9A40-839A-783BBC450E2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9" name="Picture 8" descr="A close up of a logo&#10;&#10;Description automatically generated">
              <a:extLst>
                <a:ext uri="{FF2B5EF4-FFF2-40B4-BE49-F238E27FC236}">
                  <a16:creationId xmlns:a16="http://schemas.microsoft.com/office/drawing/2014/main" id="{FF10FB45-08BE-1047-B75B-308CDE4087A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0" name="TextBox 9">
              <a:extLst>
                <a:ext uri="{FF2B5EF4-FFF2-40B4-BE49-F238E27FC236}">
                  <a16:creationId xmlns:a16="http://schemas.microsoft.com/office/drawing/2014/main" id="{BF567EDB-6C42-1748-9B3E-E69608D1DFA5}"/>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32621097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3355796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07-1 - Closing Slid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CE4DC-D02D-554E-B696-C8495BE150F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85407" y="705437"/>
            <a:ext cx="2214784" cy="3277283"/>
          </a:xfrm>
          <a:prstGeom prst="rect">
            <a:avLst/>
          </a:prstGeom>
        </p:spPr>
      </p:pic>
      <p:grpSp>
        <p:nvGrpSpPr>
          <p:cNvPr id="4" name="Group 3">
            <a:extLst>
              <a:ext uri="{FF2B5EF4-FFF2-40B4-BE49-F238E27FC236}">
                <a16:creationId xmlns:a16="http://schemas.microsoft.com/office/drawing/2014/main" id="{69F30B8E-A9FB-544C-8ABA-6DE32753BFBC}"/>
              </a:ext>
            </a:extLst>
          </p:cNvPr>
          <p:cNvGrpSpPr/>
          <p:nvPr userDrawn="1"/>
        </p:nvGrpSpPr>
        <p:grpSpPr>
          <a:xfrm>
            <a:off x="3290774" y="4249288"/>
            <a:ext cx="2616426" cy="765175"/>
            <a:chOff x="3276374" y="4249288"/>
            <a:chExt cx="2616426" cy="765175"/>
          </a:xfrm>
        </p:grpSpPr>
        <p:pic>
          <p:nvPicPr>
            <p:cNvPr id="6" name="Picture 5">
              <a:extLst>
                <a:ext uri="{FF2B5EF4-FFF2-40B4-BE49-F238E27FC236}">
                  <a16:creationId xmlns:a16="http://schemas.microsoft.com/office/drawing/2014/main" id="{A87F8D71-62B3-ED4C-A341-820F485ECE1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7" name="Picture 6" descr="A close up of a logo&#10;&#10;Description automatically generated">
              <a:extLst>
                <a:ext uri="{FF2B5EF4-FFF2-40B4-BE49-F238E27FC236}">
                  <a16:creationId xmlns:a16="http://schemas.microsoft.com/office/drawing/2014/main" id="{9BD4338F-F19D-5040-AE1A-B17DA55E778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8" name="TextBox 7">
              <a:extLst>
                <a:ext uri="{FF2B5EF4-FFF2-40B4-BE49-F238E27FC236}">
                  <a16:creationId xmlns:a16="http://schemas.microsoft.com/office/drawing/2014/main" id="{0C121199-BCD7-7D4A-99A2-A333D82AD52A}"/>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20846632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p>
        </p:txBody>
      </p:sp>
    </p:spTree>
    <p:extLst>
      <p:ext uri="{BB962C8B-B14F-4D97-AF65-F5344CB8AC3E}">
        <p14:creationId xmlns:p14="http://schemas.microsoft.com/office/powerpoint/2010/main" val="1281951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04-6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474720" cy="2141265"/>
          </a:xfrm>
        </p:spPr>
        <p:txBody>
          <a:bodyPr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10" name="Group 9">
            <a:extLst>
              <a:ext uri="{FF2B5EF4-FFF2-40B4-BE49-F238E27FC236}">
                <a16:creationId xmlns:a16="http://schemas.microsoft.com/office/drawing/2014/main" id="{C6673189-31CD-1E43-B4C7-77DA17DA5E8C}"/>
              </a:ext>
            </a:extLst>
          </p:cNvPr>
          <p:cNvGrpSpPr/>
          <p:nvPr userDrawn="1"/>
        </p:nvGrpSpPr>
        <p:grpSpPr>
          <a:xfrm>
            <a:off x="83862" y="4751960"/>
            <a:ext cx="1338826" cy="391540"/>
            <a:chOff x="3276374" y="4231240"/>
            <a:chExt cx="2616426" cy="765175"/>
          </a:xfrm>
        </p:grpSpPr>
        <p:pic>
          <p:nvPicPr>
            <p:cNvPr id="11" name="Picture 10">
              <a:extLst>
                <a:ext uri="{FF2B5EF4-FFF2-40B4-BE49-F238E27FC236}">
                  <a16:creationId xmlns:a16="http://schemas.microsoft.com/office/drawing/2014/main" id="{36B29D09-1809-594D-9D4E-E9F7E25F545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2" name="Picture 11" descr="A close up of a logo&#10;&#10;Description automatically generated">
              <a:extLst>
                <a:ext uri="{FF2B5EF4-FFF2-40B4-BE49-F238E27FC236}">
                  <a16:creationId xmlns:a16="http://schemas.microsoft.com/office/drawing/2014/main" id="{A0F03EFF-F652-E847-824C-177EB730D7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5D76E5BF-9F97-ED48-BC67-262CED58299E}"/>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9986746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03-1 - Section - No Image">
    <p:bg>
      <p:bgPr>
        <a:solidFill>
          <a:schemeClr val="accent1"/>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297995" y="1627682"/>
            <a:ext cx="8229600" cy="1177346"/>
          </a:xfrm>
          <a:prstGeom prst="rect">
            <a:avLst/>
          </a:prstGeom>
        </p:spPr>
        <p:txBody>
          <a:bodyPr vert="horz" lIns="73152" tIns="34340" rIns="68681" bIns="34340" rtlCol="0" anchor="ctr">
            <a:normAutofit/>
          </a:bodyPr>
          <a:lstStyle>
            <a:lvl1pPr algn="ctr">
              <a:defRPr sz="7200">
                <a:solidFill>
                  <a:schemeClr val="bg1"/>
                </a:solidFill>
                <a:latin typeface="+mj-lt"/>
              </a:defRPr>
            </a:lvl1pPr>
          </a:lstStyle>
          <a:p>
            <a:r>
              <a:rPr lang="en-US"/>
              <a:t>Section title</a:t>
            </a:r>
          </a:p>
        </p:txBody>
      </p:sp>
      <p:sp>
        <p:nvSpPr>
          <p:cNvPr id="15" name="Subtitle 2"/>
          <p:cNvSpPr>
            <a:spLocks noGrp="1"/>
          </p:cNvSpPr>
          <p:nvPr>
            <p:ph type="subTitle" idx="1" hasCustomPrompt="1"/>
          </p:nvPr>
        </p:nvSpPr>
        <p:spPr>
          <a:xfrm>
            <a:off x="1221412" y="2805028"/>
            <a:ext cx="6382765" cy="364286"/>
          </a:xfrm>
          <a:prstGeom prst="rect">
            <a:avLst/>
          </a:prstGeom>
        </p:spPr>
        <p:txBody>
          <a:bodyPr anchor="ctr">
            <a:noAutofit/>
          </a:bodyPr>
          <a:lstStyle>
            <a:lvl1pPr marL="0" indent="0" algn="ctr" defTabSz="343403" rtl="0" eaLnBrk="1" latinLnBrk="0" hangingPunct="1">
              <a:spcBef>
                <a:spcPct val="0"/>
              </a:spcBef>
              <a:buNone/>
              <a:defRPr lang="en-US" sz="3200" b="1"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9" name="Footer Placeholder 4">
            <a:extLst>
              <a:ext uri="{FF2B5EF4-FFF2-40B4-BE49-F238E27FC236}">
                <a16:creationId xmlns:a16="http://schemas.microsoft.com/office/drawing/2014/main" id="{DF296223-8DFC-8D41-9C1E-B457745869D0}"/>
              </a:ext>
            </a:extLst>
          </p:cNvPr>
          <p:cNvSpPr>
            <a:spLocks noGrp="1"/>
          </p:cNvSpPr>
          <p:nvPr>
            <p:ph type="ftr" sz="quarter" idx="3"/>
          </p:nvPr>
        </p:nvSpPr>
        <p:spPr>
          <a:xfrm>
            <a:off x="58093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0" name="Slide Number Placeholder 5">
            <a:extLst>
              <a:ext uri="{FF2B5EF4-FFF2-40B4-BE49-F238E27FC236}">
                <a16:creationId xmlns:a16="http://schemas.microsoft.com/office/drawing/2014/main" id="{47C6F683-20AD-6742-B04D-8B2D64745CC1}"/>
              </a:ext>
            </a:extLst>
          </p:cNvPr>
          <p:cNvSpPr txBox="1">
            <a:spLocks/>
          </p:cNvSpPr>
          <p:nvPr userDrawn="1"/>
        </p:nvSpPr>
        <p:spPr>
          <a:xfrm>
            <a:off x="88376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A1E362F2-7A83-7C43-91FB-B1F9F05E7B83}"/>
              </a:ext>
            </a:extLst>
          </p:cNvPr>
          <p:cNvGrpSpPr/>
          <p:nvPr userDrawn="1"/>
        </p:nvGrpSpPr>
        <p:grpSpPr>
          <a:xfrm>
            <a:off x="152262" y="4742725"/>
            <a:ext cx="1338826" cy="391540"/>
            <a:chOff x="3276374" y="4231240"/>
            <a:chExt cx="2616426" cy="765175"/>
          </a:xfrm>
        </p:grpSpPr>
        <p:pic>
          <p:nvPicPr>
            <p:cNvPr id="11" name="Picture 10">
              <a:extLst>
                <a:ext uri="{FF2B5EF4-FFF2-40B4-BE49-F238E27FC236}">
                  <a16:creationId xmlns:a16="http://schemas.microsoft.com/office/drawing/2014/main" id="{D8365EC0-C3F1-C042-B85D-D0B875EB1F3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B04E34AE-2EBD-6241-A294-855DAD67F76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9999E715-4413-BB4A-89B7-A8C78C20C05F}"/>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35298643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03-12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EA02C7A1-4390-475D-B6ED-B614E87563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90" y="1849740"/>
            <a:ext cx="9145089" cy="3293760"/>
          </a:xfrm>
          <a:prstGeom prst="rect">
            <a:avLst/>
          </a:prstGeom>
        </p:spPr>
      </p:pic>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4" name="Picture 13" descr="A picture containing clipart&#10;&#10;Description automatically generated">
            <a:extLst>
              <a:ext uri="{FF2B5EF4-FFF2-40B4-BE49-F238E27FC236}">
                <a16:creationId xmlns:a16="http://schemas.microsoft.com/office/drawing/2014/main" id="{25404EF1-9F59-5941-A3E4-3572FD147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3" name="Title Placeholder 1">
            <a:extLst>
              <a:ext uri="{FF2B5EF4-FFF2-40B4-BE49-F238E27FC236}">
                <a16:creationId xmlns:a16="http://schemas.microsoft.com/office/drawing/2014/main" id="{8D2EA27C-ABD0-41C2-9756-DD3C4E39858A}"/>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6" name="Picture 5" descr="A picture containing drawing, plate&#10;&#10;Description automatically generated">
            <a:extLst>
              <a:ext uri="{FF2B5EF4-FFF2-40B4-BE49-F238E27FC236}">
                <a16:creationId xmlns:a16="http://schemas.microsoft.com/office/drawing/2014/main" id="{040BCD62-B9B6-3B41-8CB9-3E69D0AA4D7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800" y="4739101"/>
            <a:ext cx="716400" cy="358200"/>
          </a:xfrm>
          <a:prstGeom prst="rect">
            <a:avLst/>
          </a:prstGeom>
        </p:spPr>
      </p:pic>
    </p:spTree>
    <p:extLst>
      <p:ext uri="{BB962C8B-B14F-4D97-AF65-F5344CB8AC3E}">
        <p14:creationId xmlns:p14="http://schemas.microsoft.com/office/powerpoint/2010/main" val="2636243309"/>
      </p:ext>
    </p:extLst>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04-2- Body Slide Text Only">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accent1"/>
                </a:solidFill>
              </a:defRPr>
            </a:lvl1pPr>
          </a:lstStyle>
          <a:p>
            <a:r>
              <a:rPr lang="en-US"/>
              <a:t>Title of slide</a:t>
            </a:r>
          </a:p>
        </p:txBody>
      </p:sp>
    </p:spTree>
    <p:extLst>
      <p:ext uri="{BB962C8B-B14F-4D97-AF65-F5344CB8AC3E}">
        <p14:creationId xmlns:p14="http://schemas.microsoft.com/office/powerpoint/2010/main" val="2996087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04-1 - Body Slide Text Only">
    <p:spTree>
      <p:nvGrpSpPr>
        <p:cNvPr id="1" name=""/>
        <p:cNvGrpSpPr/>
        <p:nvPr/>
      </p:nvGrpSpPr>
      <p:grpSpPr>
        <a:xfrm>
          <a:off x="0" y="0"/>
          <a:ext cx="0" cy="0"/>
          <a:chOff x="0" y="0"/>
          <a:chExt cx="0" cy="0"/>
        </a:xfrm>
      </p:grpSpPr>
      <p:sp>
        <p:nvSpPr>
          <p:cNvPr id="10" name="Content Placeholder 9"/>
          <p:cNvSpPr>
            <a:spLocks noGrp="1"/>
          </p:cNvSpPr>
          <p:nvPr>
            <p:ph sz="quarter" idx="12"/>
          </p:nvPr>
        </p:nvSpPr>
        <p:spPr>
          <a:xfrm>
            <a:off x="182878" y="877824"/>
            <a:ext cx="877824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82879" y="146304"/>
            <a:ext cx="8778239" cy="552973"/>
          </a:xfrm>
        </p:spPr>
        <p:txBody>
          <a:bodyPr>
            <a:noAutofit/>
          </a:bodyPr>
          <a:lstStyle>
            <a:lvl1pPr>
              <a:defRPr sz="3200" baseline="0">
                <a:solidFill>
                  <a:schemeClr val="accent1"/>
                </a:solidFill>
                <a:latin typeface="+mj-lt"/>
              </a:defRPr>
            </a:lvl1pPr>
          </a:lstStyle>
          <a:p>
            <a:r>
              <a:rPr lang="en-US"/>
              <a:t>Title of slide</a:t>
            </a:r>
          </a:p>
        </p:txBody>
      </p:sp>
      <p:sp>
        <p:nvSpPr>
          <p:cNvPr id="6" name="Slide Number Placeholder 5"/>
          <p:cNvSpPr txBox="1">
            <a:spLocks/>
          </p:cNvSpPr>
          <p:nvPr userDrawn="1"/>
        </p:nvSpPr>
        <p:spPr>
          <a:xfrm>
            <a:off x="48684" y="4938660"/>
            <a:ext cx="778933"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837642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04-3 - Body Slide Text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0EC0D-69D2-8F4B-8843-C2E18150249D}"/>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9"/>
          <p:cNvSpPr>
            <a:spLocks noGrp="1"/>
          </p:cNvSpPr>
          <p:nvPr>
            <p:ph sz="quarter" idx="12"/>
          </p:nvPr>
        </p:nvSpPr>
        <p:spPr>
          <a:xfrm>
            <a:off x="182878" y="1024128"/>
            <a:ext cx="8778240" cy="37398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96629" y="153179"/>
            <a:ext cx="8778239" cy="552973"/>
          </a:xfrm>
        </p:spPr>
        <p:txBody>
          <a:bodyPr>
            <a:noAutofit/>
          </a:bodyPr>
          <a:lstStyle>
            <a:lvl1pPr>
              <a:defRPr sz="3200" baseline="0">
                <a:solidFill>
                  <a:schemeClr val="bg1"/>
                </a:solidFill>
              </a:defRPr>
            </a:lvl1pPr>
          </a:lstStyle>
          <a:p>
            <a:r>
              <a:rPr lang="en-US"/>
              <a:t>Title of slide</a:t>
            </a:r>
          </a:p>
        </p:txBody>
      </p:sp>
    </p:spTree>
    <p:extLst>
      <p:ext uri="{BB962C8B-B14F-4D97-AF65-F5344CB8AC3E}">
        <p14:creationId xmlns:p14="http://schemas.microsoft.com/office/powerpoint/2010/main" val="19062099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04-5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2" y="0"/>
            <a:ext cx="331590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315907" cy="2141265"/>
          </a:xfrm>
        </p:spPr>
        <p:txBody>
          <a:bodyPr wrap="square"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E920981E-5E16-1B4E-A770-7CA29A39A7C6}"/>
              </a:ext>
            </a:extLst>
          </p:cNvPr>
          <p:cNvGrpSpPr/>
          <p:nvPr userDrawn="1"/>
        </p:nvGrpSpPr>
        <p:grpSpPr>
          <a:xfrm>
            <a:off x="83862" y="4751960"/>
            <a:ext cx="1338826" cy="391540"/>
            <a:chOff x="3276374" y="4231240"/>
            <a:chExt cx="2616426" cy="765175"/>
          </a:xfrm>
        </p:grpSpPr>
        <p:pic>
          <p:nvPicPr>
            <p:cNvPr id="10" name="Picture 9">
              <a:extLst>
                <a:ext uri="{FF2B5EF4-FFF2-40B4-BE49-F238E27FC236}">
                  <a16:creationId xmlns:a16="http://schemas.microsoft.com/office/drawing/2014/main" id="{9C72F8EA-C52D-7749-BEBD-02E0A83AAEF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A79E7B-1332-E448-BFFD-0BFFA2FF11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82F0B666-0A26-A441-8178-C17034810B23}"/>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16469452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Body Slide 1">
    <p:spTree>
      <p:nvGrpSpPr>
        <p:cNvPr id="1" name=""/>
        <p:cNvGrpSpPr/>
        <p:nvPr/>
      </p:nvGrpSpPr>
      <p:grpSpPr>
        <a:xfrm>
          <a:off x="0" y="0"/>
          <a:ext cx="0" cy="0"/>
          <a:chOff x="0" y="0"/>
          <a:chExt cx="0" cy="0"/>
        </a:xfrm>
      </p:grpSpPr>
      <p:sp>
        <p:nvSpPr>
          <p:cNvPr id="10" name="Content Placeholder 9"/>
          <p:cNvSpPr>
            <a:spLocks noGrp="1"/>
          </p:cNvSpPr>
          <p:nvPr>
            <p:ph sz="quarter" idx="12"/>
          </p:nvPr>
        </p:nvSpPr>
        <p:spPr>
          <a:xfrm>
            <a:off x="182878" y="877824"/>
            <a:ext cx="877824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82880" y="146304"/>
            <a:ext cx="7168040" cy="552973"/>
          </a:xfrm>
        </p:spPr>
        <p:txBody>
          <a:bodyPr>
            <a:noAutofit/>
          </a:bodyPr>
          <a:lstStyle>
            <a:lvl1pPr>
              <a:defRPr sz="3200" baseline="0">
                <a:solidFill>
                  <a:srgbClr val="E20074"/>
                </a:solidFill>
              </a:defRPr>
            </a:lvl1pPr>
          </a:lstStyle>
          <a:p>
            <a:r>
              <a:rPr lang="en-US"/>
              <a:t>TITLE OF SLIDE</a:t>
            </a:r>
          </a:p>
        </p:txBody>
      </p:sp>
    </p:spTree>
    <p:extLst>
      <p:ext uri="{BB962C8B-B14F-4D97-AF65-F5344CB8AC3E}">
        <p14:creationId xmlns:p14="http://schemas.microsoft.com/office/powerpoint/2010/main" val="19531545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a:t>TITLE OF SLIDE</a:t>
            </a:r>
          </a:p>
        </p:txBody>
      </p:sp>
    </p:spTree>
    <p:extLst>
      <p:ext uri="{BB962C8B-B14F-4D97-AF65-F5344CB8AC3E}">
        <p14:creationId xmlns:p14="http://schemas.microsoft.com/office/powerpoint/2010/main" val="2043165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01-1 - Cover - White No Image">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12964547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4_Body Slide 8">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40656"/>
            <a:ext cx="3474720" cy="2101574"/>
          </a:xfrm>
        </p:spPr>
        <p:txBody>
          <a:bodyPr lIns="73152">
            <a:spAutoFit/>
          </a:bodyPr>
          <a:lstStyle>
            <a:lvl1pPr algn="ctr">
              <a:lnSpc>
                <a:spcPct val="60000"/>
              </a:lnSpc>
              <a:defRPr sz="7200">
                <a:solidFill>
                  <a:schemeClr val="bg1"/>
                </a:solidFill>
              </a:defRPr>
            </a:lvl1pPr>
          </a:lstStyle>
          <a:p>
            <a:r>
              <a:rPr lang="en-US"/>
              <a:t>TITLE</a:t>
            </a:r>
            <a:br>
              <a:rPr lang="en-US"/>
            </a:br>
            <a:r>
              <a:rPr lang="en-US"/>
              <a:t>OF</a:t>
            </a:r>
            <a:br>
              <a:rPr lang="en-US"/>
            </a:br>
            <a:r>
              <a:rPr lang="en-US"/>
              <a:t>SLIDE</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rPr>
              <a:pPr/>
              <a:t>‹#›</a:t>
            </a:fld>
            <a:endParaRPr lang="en-US">
              <a:solidFill>
                <a:schemeClr val="accent1"/>
              </a:solidFill>
            </a:endParaRPr>
          </a:p>
        </p:txBody>
      </p:sp>
      <p:sp>
        <p:nvSpPr>
          <p:cNvPr id="15" name="Rectangle 14">
            <a:extLst>
              <a:ext uri="{FF2B5EF4-FFF2-40B4-BE49-F238E27FC236}">
                <a16:creationId xmlns:a16="http://schemas.microsoft.com/office/drawing/2014/main" id="{F4950F4C-C954-AB4A-868D-F5DE3D537B28}"/>
              </a:ext>
            </a:extLst>
          </p:cNvPr>
          <p:cNvSpPr/>
          <p:nvPr userDrawn="1"/>
        </p:nvSpPr>
        <p:spPr>
          <a:xfrm>
            <a:off x="8546704" y="5004057"/>
            <a:ext cx="63896" cy="638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descr="A picture containing drawing&#10;&#10;Description automatically generated">
            <a:extLst>
              <a:ext uri="{FF2B5EF4-FFF2-40B4-BE49-F238E27FC236}">
                <a16:creationId xmlns:a16="http://schemas.microsoft.com/office/drawing/2014/main" id="{6F1E825C-6DE5-4861-83C4-2C1E0BB46A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7995" y="4885073"/>
            <a:ext cx="748145" cy="182880"/>
          </a:xfrm>
          <a:prstGeom prst="rect">
            <a:avLst/>
          </a:prstGeom>
        </p:spPr>
      </p:pic>
    </p:spTree>
    <p:extLst>
      <p:ext uri="{BB962C8B-B14F-4D97-AF65-F5344CB8AC3E}">
        <p14:creationId xmlns:p14="http://schemas.microsoft.com/office/powerpoint/2010/main" val="15674422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4_Body Slide 9">
    <p:spTree>
      <p:nvGrpSpPr>
        <p:cNvPr id="1" name=""/>
        <p:cNvGrpSpPr/>
        <p:nvPr/>
      </p:nvGrpSpPr>
      <p:grpSpPr>
        <a:xfrm>
          <a:off x="0" y="0"/>
          <a:ext cx="0" cy="0"/>
          <a:chOff x="0" y="0"/>
          <a:chExt cx="0" cy="0"/>
        </a:xfrm>
      </p:grpSpPr>
      <p:sp>
        <p:nvSpPr>
          <p:cNvPr id="11" name="Slide Number Placeholder 5"/>
          <p:cNvSpPr txBox="1">
            <a:spLocks/>
          </p:cNvSpPr>
          <p:nvPr userDrawn="1"/>
        </p:nvSpPr>
        <p:spPr>
          <a:xfrm>
            <a:off x="53340" y="4901210"/>
            <a:ext cx="784860" cy="21311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pPr algn="l"/>
            <a:r>
              <a:rPr lang="en-US" sz="900" b="0" i="0" kern="1200">
                <a:solidFill>
                  <a:schemeClr val="bg1"/>
                </a:solidFill>
                <a:latin typeface="Tele-GroteskHal" pitchFamily="2" charset="0"/>
                <a:ea typeface="+mn-ea"/>
                <a:cs typeface="Tele-GroteskHal" pitchFamily="2" charset="0"/>
              </a:rPr>
              <a:t>Slide / </a:t>
            </a:r>
            <a:fld id="{1AF40C39-5108-E841-85F7-F0B9C0D30E8D}" type="slidenum">
              <a:rPr lang="en-US" sz="900" b="0" i="0" kern="1200" smtClean="0">
                <a:solidFill>
                  <a:schemeClr val="bg1"/>
                </a:solidFill>
                <a:latin typeface="Tele-GroteskHal" pitchFamily="2" charset="0"/>
                <a:ea typeface="+mn-ea"/>
                <a:cs typeface="Tele-GroteskHal" pitchFamily="2" charset="0"/>
              </a:rPr>
              <a:pPr algn="l"/>
              <a:t>‹#›</a:t>
            </a:fld>
            <a:endParaRPr lang="en-US" sz="900" b="0" i="0" kern="1200">
              <a:solidFill>
                <a:schemeClr val="bg1"/>
              </a:solidFill>
              <a:latin typeface="Tele-GroteskHal" pitchFamily="2" charset="0"/>
              <a:ea typeface="+mn-ea"/>
              <a:cs typeface="Tele-GroteskHal" pitchFamily="2" charset="0"/>
            </a:endParaRPr>
          </a:p>
        </p:txBody>
      </p:sp>
      <p:sp>
        <p:nvSpPr>
          <p:cNvPr id="14" name="Content Placeholder 5"/>
          <p:cNvSpPr>
            <a:spLocks noGrp="1"/>
          </p:cNvSpPr>
          <p:nvPr>
            <p:ph sz="quarter" idx="12"/>
          </p:nvPr>
        </p:nvSpPr>
        <p:spPr>
          <a:xfrm>
            <a:off x="182880" y="365760"/>
            <a:ext cx="5691226" cy="4398264"/>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57BC704C-D3E9-A14A-8E88-7E96CD00A0F4}"/>
              </a:ext>
            </a:extLst>
          </p:cNvPr>
          <p:cNvSpPr/>
          <p:nvPr userDrawn="1"/>
        </p:nvSpPr>
        <p:spPr>
          <a:xfrm>
            <a:off x="566928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C6F8205A-046D-A947-BD09-AA34CD3B22DF}"/>
              </a:ext>
            </a:extLst>
          </p:cNvPr>
          <p:cNvSpPr>
            <a:spLocks noGrp="1"/>
          </p:cNvSpPr>
          <p:nvPr>
            <p:ph type="title" hasCustomPrompt="1"/>
          </p:nvPr>
        </p:nvSpPr>
        <p:spPr>
          <a:xfrm>
            <a:off x="5669280" y="1520963"/>
            <a:ext cx="3474720" cy="2101574"/>
          </a:xfrm>
        </p:spPr>
        <p:txBody>
          <a:bodyPr lIns="73152">
            <a:spAutoFit/>
          </a:bodyPr>
          <a:lstStyle>
            <a:lvl1pPr algn="ctr">
              <a:lnSpc>
                <a:spcPct val="60000"/>
              </a:lnSpc>
              <a:defRPr sz="7200">
                <a:solidFill>
                  <a:schemeClr val="bg1"/>
                </a:solidFill>
              </a:defRPr>
            </a:lvl1pPr>
          </a:lstStyle>
          <a:p>
            <a:r>
              <a:rPr lang="en-US"/>
              <a:t>TITLE</a:t>
            </a:r>
            <a:br>
              <a:rPr lang="en-US"/>
            </a:br>
            <a:r>
              <a:rPr lang="en-US"/>
              <a:t>OF</a:t>
            </a:r>
            <a:br>
              <a:rPr lang="en-US"/>
            </a:br>
            <a:r>
              <a:rPr lang="en-US"/>
              <a:t>SLIDE</a:t>
            </a:r>
          </a:p>
        </p:txBody>
      </p:sp>
      <p:sp>
        <p:nvSpPr>
          <p:cNvPr id="16" name="Slide Number Placeholder 5">
            <a:extLst>
              <a:ext uri="{FF2B5EF4-FFF2-40B4-BE49-F238E27FC236}">
                <a16:creationId xmlns:a16="http://schemas.microsoft.com/office/drawing/2014/main" id="{2733290D-ABAA-B644-B8A4-C959C25D6EF5}"/>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
        <p:nvSpPr>
          <p:cNvPr id="18" name="Rectangle 17">
            <a:extLst>
              <a:ext uri="{FF2B5EF4-FFF2-40B4-BE49-F238E27FC236}">
                <a16:creationId xmlns:a16="http://schemas.microsoft.com/office/drawing/2014/main" id="{285C7795-84B9-DF4C-8849-B3C3DEAE4FF5}"/>
              </a:ext>
            </a:extLst>
          </p:cNvPr>
          <p:cNvSpPr/>
          <p:nvPr userDrawn="1"/>
        </p:nvSpPr>
        <p:spPr>
          <a:xfrm>
            <a:off x="8546704" y="5004057"/>
            <a:ext cx="63896" cy="6389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Picture 11" descr="A picture containing object, clock, meter, drawing&#10;&#10;Description automatically generated">
            <a:extLst>
              <a:ext uri="{FF2B5EF4-FFF2-40B4-BE49-F238E27FC236}">
                <a16:creationId xmlns:a16="http://schemas.microsoft.com/office/drawing/2014/main" id="{7C50205B-87A1-48F3-945A-56258572F6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175" y="4854254"/>
            <a:ext cx="748145" cy="182880"/>
          </a:xfrm>
          <a:prstGeom prst="rect">
            <a:avLst/>
          </a:prstGeom>
        </p:spPr>
      </p:pic>
    </p:spTree>
    <p:extLst>
      <p:ext uri="{BB962C8B-B14F-4D97-AF65-F5344CB8AC3E}">
        <p14:creationId xmlns:p14="http://schemas.microsoft.com/office/powerpoint/2010/main" val="7632091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01B2-3B43-48FA-A1A3-9E5FD9DC38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878E93-97F7-4462-8249-706039C56DB1}"/>
              </a:ext>
            </a:extLst>
          </p:cNvPr>
          <p:cNvSpPr>
            <a:spLocks noGrp="1"/>
          </p:cNvSpPr>
          <p:nvPr>
            <p:ph type="dt" sz="half" idx="10"/>
          </p:nvPr>
        </p:nvSpPr>
        <p:spPr/>
        <p:txBody>
          <a:bodyPr/>
          <a:lstStyle/>
          <a:p>
            <a:fld id="{4DD7D991-6040-43E2-A7C9-20B6659DE1EB}" type="datetimeFigureOut">
              <a:rPr lang="en-US" smtClean="0"/>
              <a:t>5/14/21</a:t>
            </a:fld>
            <a:endParaRPr lang="en-US"/>
          </a:p>
        </p:txBody>
      </p:sp>
      <p:sp>
        <p:nvSpPr>
          <p:cNvPr id="5" name="Slide Number Placeholder 4">
            <a:extLst>
              <a:ext uri="{FF2B5EF4-FFF2-40B4-BE49-F238E27FC236}">
                <a16:creationId xmlns:a16="http://schemas.microsoft.com/office/drawing/2014/main" id="{CF738DA2-9907-4443-BC53-E8F88C96BE4D}"/>
              </a:ext>
            </a:extLst>
          </p:cNvPr>
          <p:cNvSpPr>
            <a:spLocks noGrp="1"/>
          </p:cNvSpPr>
          <p:nvPr>
            <p:ph type="sldNum" sz="quarter" idx="12"/>
          </p:nvPr>
        </p:nvSpPr>
        <p:spPr/>
        <p:txBody>
          <a:bodyPr/>
          <a:lstStyle/>
          <a:p>
            <a:fld id="{18645D34-7B4C-4BAC-97B8-208DD983A513}" type="slidenum">
              <a:rPr lang="en-US" smtClean="0"/>
              <a:t>‹#›</a:t>
            </a:fld>
            <a:endParaRPr lang="en-US"/>
          </a:p>
        </p:txBody>
      </p:sp>
    </p:spTree>
    <p:extLst>
      <p:ext uri="{BB962C8B-B14F-4D97-AF65-F5344CB8AC3E}">
        <p14:creationId xmlns:p14="http://schemas.microsoft.com/office/powerpoint/2010/main" val="14399724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black_title slide">
    <p:bg>
      <p:bgPr>
        <a:solidFill>
          <a:srgbClr val="28282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6C6C-D24A-9940-9302-88647B975E3B}"/>
              </a:ext>
            </a:extLst>
          </p:cNvPr>
          <p:cNvSpPr>
            <a:spLocks noGrp="1"/>
          </p:cNvSpPr>
          <p:nvPr>
            <p:ph type="ctrTitle" hasCustomPrompt="1"/>
          </p:nvPr>
        </p:nvSpPr>
        <p:spPr>
          <a:xfrm>
            <a:off x="457200" y="2279651"/>
            <a:ext cx="6858000" cy="1790700"/>
          </a:xfrm>
        </p:spPr>
        <p:txBody>
          <a:bodyPr lIns="0" anchor="ctr">
            <a:noAutofit/>
          </a:bodyPr>
          <a:lstStyle>
            <a:lvl1pPr algn="l">
              <a:lnSpc>
                <a:spcPct val="80000"/>
              </a:lnSpc>
              <a:defRPr sz="6600" b="1" i="0" spc="-150">
                <a:solidFill>
                  <a:schemeClr val="bg1"/>
                </a:solidFill>
                <a:latin typeface="Arial" panose="020B0604020202020204" pitchFamily="34" charset="0"/>
                <a:cs typeface="Arial" panose="020B0604020202020204" pitchFamily="34" charset="0"/>
              </a:defRPr>
            </a:lvl1pPr>
          </a:lstStyle>
          <a:p>
            <a:r>
              <a:rPr lang="en-US"/>
              <a:t>enter your title here</a:t>
            </a:r>
          </a:p>
        </p:txBody>
      </p:sp>
      <p:sp>
        <p:nvSpPr>
          <p:cNvPr id="3" name="Subtitle 2">
            <a:extLst>
              <a:ext uri="{FF2B5EF4-FFF2-40B4-BE49-F238E27FC236}">
                <a16:creationId xmlns:a16="http://schemas.microsoft.com/office/drawing/2014/main" id="{7CC594C2-5DBB-0245-88D6-F11AEEFD2C3F}"/>
              </a:ext>
            </a:extLst>
          </p:cNvPr>
          <p:cNvSpPr>
            <a:spLocks noGrp="1"/>
          </p:cNvSpPr>
          <p:nvPr>
            <p:ph type="subTitle" idx="1" hasCustomPrompt="1"/>
          </p:nvPr>
        </p:nvSpPr>
        <p:spPr>
          <a:xfrm>
            <a:off x="457200" y="2048806"/>
            <a:ext cx="6858000" cy="215327"/>
          </a:xfrm>
        </p:spPr>
        <p:txBody>
          <a:bodyPr lIns="0" anchor="ctr">
            <a:noAutofit/>
          </a:bodyPr>
          <a:lstStyle>
            <a:lvl1pPr marL="0" indent="0" algn="l">
              <a:buNone/>
              <a:defRPr sz="1400" b="0" i="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enter subtitle here</a:t>
            </a:r>
          </a:p>
        </p:txBody>
      </p:sp>
    </p:spTree>
    <p:extLst>
      <p:ext uri="{BB962C8B-B14F-4D97-AF65-F5344CB8AC3E}">
        <p14:creationId xmlns:p14="http://schemas.microsoft.com/office/powerpoint/2010/main" val="32467835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33832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92255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a:prstGeom prst="rect">
            <a:avLst/>
          </a:prstGeom>
        </p:spPr>
        <p:txBody>
          <a:bodyPr>
            <a:noAutofit/>
          </a:bodyPr>
          <a:lstStyle>
            <a:lvl1pPr>
              <a:defRPr sz="3200" baseline="0">
                <a:solidFill>
                  <a:srgbClr val="E20074"/>
                </a:solidFill>
              </a:defRPr>
            </a:lvl1pPr>
          </a:lstStyle>
          <a:p>
            <a:r>
              <a:rPr lang="en-US"/>
              <a:t>TITLE OF SLIDE</a:t>
            </a:r>
          </a:p>
        </p:txBody>
      </p:sp>
    </p:spTree>
    <p:extLst>
      <p:ext uri="{BB962C8B-B14F-4D97-AF65-F5344CB8AC3E}">
        <p14:creationId xmlns:p14="http://schemas.microsoft.com/office/powerpoint/2010/main" val="337326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4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21.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44.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21.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5.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10" Type="http://schemas.openxmlformats.org/officeDocument/2006/relationships/image" Target="../media/image75.png"/><Relationship Id="rId4" Type="http://schemas.openxmlformats.org/officeDocument/2006/relationships/slideLayout" Target="../slideLayouts/slideLayout81.xml"/><Relationship Id="rId9" Type="http://schemas.openxmlformats.org/officeDocument/2006/relationships/image" Target="../media/image7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object, clock, meter&#10;&#10;Description automatically generated">
            <a:extLst>
              <a:ext uri="{FF2B5EF4-FFF2-40B4-BE49-F238E27FC236}">
                <a16:creationId xmlns:a16="http://schemas.microsoft.com/office/drawing/2014/main" id="{868ECDBA-245B-4E0E-9A16-23E532C4C7F3}"/>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8235315" y="120902"/>
            <a:ext cx="737236" cy="180243"/>
          </a:xfrm>
          <a:prstGeom prst="rect">
            <a:avLst/>
          </a:prstGeom>
        </p:spPr>
      </p:pic>
      <p:pic>
        <p:nvPicPr>
          <p:cNvPr id="4" name="Picture 3" descr="A picture containing object, clock&#10;&#10;Description automatically generated">
            <a:extLst>
              <a:ext uri="{FF2B5EF4-FFF2-40B4-BE49-F238E27FC236}">
                <a16:creationId xmlns:a16="http://schemas.microsoft.com/office/drawing/2014/main" id="{23365265-4B24-6B4D-A2FC-F3EBA17219AC}"/>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39600" y="4803750"/>
            <a:ext cx="619200" cy="309600"/>
          </a:xfrm>
          <a:prstGeom prst="rect">
            <a:avLst/>
          </a:prstGeom>
        </p:spPr>
      </p:pic>
    </p:spTree>
    <p:extLst>
      <p:ext uri="{BB962C8B-B14F-4D97-AF65-F5344CB8AC3E}">
        <p14:creationId xmlns:p14="http://schemas.microsoft.com/office/powerpoint/2010/main" val="1944603244"/>
      </p:ext>
    </p:extLst>
  </p:cSld>
  <p:clrMap bg1="lt1" tx1="dk1" bg2="lt2" tx2="dk2" accent1="accent1" accent2="accent2" accent3="accent3" accent4="accent4" accent5="accent5" accent6="accent6" hlink="hlink" folHlink="folHlink"/>
  <p:sldLayoutIdLst>
    <p:sldLayoutId id="2147483932" r:id="rId1"/>
    <p:sldLayoutId id="2147483878" r:id="rId2"/>
    <p:sldLayoutId id="2147483880" r:id="rId3"/>
    <p:sldLayoutId id="2147483924" r:id="rId4"/>
    <p:sldLayoutId id="2147483925" r:id="rId5"/>
    <p:sldLayoutId id="2147483933" r:id="rId6"/>
    <p:sldLayoutId id="2147484017" r:id="rId7"/>
    <p:sldLayoutId id="2147484000" r:id="rId8"/>
    <p:sldLayoutId id="2147484001" r:id="rId9"/>
    <p:sldLayoutId id="2147484018" r:id="rId10"/>
  </p:sldLayoutIdLst>
  <p:hf sldNum="0" hdr="0" dt="0"/>
  <p:txStyles>
    <p:titleStyle>
      <a:lvl1pPr algn="l" defTabSz="343403" rtl="0" eaLnBrk="1" latinLnBrk="0" hangingPunct="1">
        <a:spcBef>
          <a:spcPct val="0"/>
        </a:spcBef>
        <a:buNone/>
        <a:defRPr sz="3200" b="0" i="0" kern="1200">
          <a:solidFill>
            <a:schemeClr val="tx1">
              <a:lumMod val="75000"/>
              <a:lumOff val="25000"/>
            </a:schemeClr>
          </a:solidFill>
          <a:latin typeface="Tele-GroteskFet" pitchFamily="2" charset="0"/>
          <a:ea typeface="+mj-ea"/>
          <a:cs typeface="Tele-GroteskFet" pitchFamily="2" charset="0"/>
        </a:defRPr>
      </a:lvl1pPr>
    </p:titleStyle>
    <p:bodyStyle>
      <a:lvl1pPr marL="257552" indent="-257552" algn="l" defTabSz="343403" rtl="0" eaLnBrk="1" latinLnBrk="0" hangingPunct="1">
        <a:spcBef>
          <a:spcPct val="20000"/>
        </a:spcBef>
        <a:buFont typeface="Wingdings" panose="05000000000000000000" pitchFamily="2" charset="2"/>
        <a:buChar char="§"/>
        <a:defRPr sz="2400" b="0" i="0" kern="1200">
          <a:solidFill>
            <a:schemeClr val="tx1">
              <a:lumMod val="75000"/>
              <a:lumOff val="25000"/>
            </a:schemeClr>
          </a:solidFill>
          <a:latin typeface="Arial" pitchFamily="34" charset="0"/>
          <a:ea typeface="+mn-ea"/>
          <a:cs typeface="Arial" pitchFamily="34" charset="0"/>
        </a:defRPr>
      </a:lvl1pPr>
      <a:lvl2pPr marL="558030" indent="-214627" algn="l" defTabSz="343403" rtl="0" eaLnBrk="1" latinLnBrk="0" hangingPunct="1">
        <a:spcBef>
          <a:spcPct val="20000"/>
        </a:spcBef>
        <a:buFont typeface="Wingdings" panose="05000000000000000000" pitchFamily="2" charset="2"/>
        <a:buChar char="§"/>
        <a:defRPr sz="1800" b="0" i="0" kern="1200">
          <a:solidFill>
            <a:schemeClr val="tx1">
              <a:lumMod val="75000"/>
              <a:lumOff val="25000"/>
            </a:schemeClr>
          </a:solidFill>
          <a:latin typeface="Arial" pitchFamily="34" charset="0"/>
          <a:ea typeface="+mn-ea"/>
          <a:cs typeface="Arial" pitchFamily="34" charset="0"/>
        </a:defRPr>
      </a:lvl2pPr>
      <a:lvl3pPr marL="858507" indent="-171701" algn="l" defTabSz="343403" rtl="0" eaLnBrk="1" latinLnBrk="0" hangingPunct="1">
        <a:spcBef>
          <a:spcPct val="20000"/>
        </a:spcBef>
        <a:buFont typeface="Wingdings" panose="05000000000000000000" pitchFamily="2" charset="2"/>
        <a:buChar char="§"/>
        <a:defRPr sz="1500" b="0" i="0" kern="1200">
          <a:solidFill>
            <a:schemeClr val="tx1">
              <a:lumMod val="75000"/>
              <a:lumOff val="25000"/>
            </a:schemeClr>
          </a:solidFill>
          <a:latin typeface="Arial" pitchFamily="34" charset="0"/>
          <a:ea typeface="+mn-ea"/>
          <a:cs typeface="Arial" pitchFamily="34" charset="0"/>
        </a:defRPr>
      </a:lvl3pPr>
      <a:lvl4pPr marL="1201910" indent="-171701" algn="l" defTabSz="343403" rtl="0" eaLnBrk="1" latinLnBrk="0" hangingPunct="1">
        <a:spcBef>
          <a:spcPct val="20000"/>
        </a:spcBef>
        <a:buFont typeface="Wingdings" panose="05000000000000000000" pitchFamily="2" charset="2"/>
        <a:buChar char="§"/>
        <a:defRPr sz="1200" b="0" i="0" kern="1200">
          <a:solidFill>
            <a:schemeClr val="tx1">
              <a:lumMod val="75000"/>
              <a:lumOff val="25000"/>
            </a:schemeClr>
          </a:solidFill>
          <a:latin typeface="Arial" pitchFamily="34" charset="0"/>
          <a:ea typeface="+mn-ea"/>
          <a:cs typeface="Arial" pitchFamily="34" charset="0"/>
        </a:defRPr>
      </a:lvl4pPr>
      <a:lvl5pPr marL="1545313" indent="-171701" algn="l" defTabSz="343403" rtl="0" eaLnBrk="1" latinLnBrk="0" hangingPunct="1">
        <a:spcBef>
          <a:spcPct val="20000"/>
        </a:spcBef>
        <a:buFont typeface="Wingdings" panose="05000000000000000000" pitchFamily="2" charset="2"/>
        <a:buChar char="§"/>
        <a:defRPr sz="1200" b="0" i="0" kern="1200">
          <a:solidFill>
            <a:schemeClr val="tx1">
              <a:lumMod val="75000"/>
              <a:lumOff val="25000"/>
            </a:schemeClr>
          </a:solidFill>
          <a:latin typeface="Arial" pitchFamily="34" charset="0"/>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itle 1"/>
          <p:cNvSpPr txBox="1">
            <a:spLocks/>
          </p:cNvSpPr>
          <p:nvPr userDrawn="1"/>
        </p:nvSpPr>
        <p:spPr>
          <a:xfrm>
            <a:off x="257175" y="1493342"/>
            <a:ext cx="8099426" cy="966788"/>
          </a:xfrm>
          <a:prstGeom prst="rect">
            <a:avLst/>
          </a:prstGeom>
        </p:spPr>
        <p:txBody>
          <a:bodyPr>
            <a:normAutofit/>
          </a:bodyPr>
          <a:lstStyle>
            <a:lvl1pPr algn="l" defTabSz="343403" rtl="0" eaLnBrk="1" latinLnBrk="0" hangingPunct="1">
              <a:spcBef>
                <a:spcPct val="0"/>
              </a:spcBef>
              <a:buNone/>
              <a:defRPr sz="4000" b="0" i="0" kern="1200">
                <a:solidFill>
                  <a:srgbClr val="E20074"/>
                </a:solidFill>
                <a:latin typeface="Tele-GroteskUlt" pitchFamily="2" charset="0"/>
                <a:ea typeface="+mj-ea"/>
                <a:cs typeface="Tele-GroteskUlt" pitchFamily="2" charset="0"/>
              </a:defRPr>
            </a:lvl1pPr>
          </a:lstStyle>
          <a:p>
            <a:r>
              <a:rPr lang="en-US" b="0">
                <a:solidFill>
                  <a:srgbClr val="E20074"/>
                </a:solidFill>
                <a:latin typeface="+mj-lt"/>
              </a:rPr>
              <a:t>Confidential statements</a:t>
            </a:r>
          </a:p>
        </p:txBody>
      </p:sp>
      <p:sp>
        <p:nvSpPr>
          <p:cNvPr id="10" name="Slide Number Placeholder 5">
            <a:extLst>
              <a:ext uri="{FF2B5EF4-FFF2-40B4-BE49-F238E27FC236}">
                <a16:creationId xmlns:a16="http://schemas.microsoft.com/office/drawing/2014/main" id="{0C229D9D-7059-F94E-9D10-5EA88E49696D}"/>
              </a:ext>
            </a:extLst>
          </p:cNvPr>
          <p:cNvSpPr txBox="1">
            <a:spLocks/>
          </p:cNvSpPr>
          <p:nvPr userDrawn="1"/>
        </p:nvSpPr>
        <p:spPr>
          <a:xfrm>
            <a:off x="48684" y="4938660"/>
            <a:ext cx="778933"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
        <p:nvSpPr>
          <p:cNvPr id="12" name="Slide Number Placeholder 5">
            <a:extLst>
              <a:ext uri="{FF2B5EF4-FFF2-40B4-BE49-F238E27FC236}">
                <a16:creationId xmlns:a16="http://schemas.microsoft.com/office/drawing/2014/main" id="{2CC35E22-B7BA-F148-9808-D0A3E9063014}"/>
              </a:ext>
            </a:extLst>
          </p:cNvPr>
          <p:cNvSpPr txBox="1">
            <a:spLocks/>
          </p:cNvSpPr>
          <p:nvPr userDrawn="1"/>
        </p:nvSpPr>
        <p:spPr>
          <a:xfrm>
            <a:off x="55552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ock&#10;&#10;Description automatically generated">
            <a:extLst>
              <a:ext uri="{FF2B5EF4-FFF2-40B4-BE49-F238E27FC236}">
                <a16:creationId xmlns:a16="http://schemas.microsoft.com/office/drawing/2014/main" id="{B6C0F0FF-5A76-994B-B815-4EEBB7A3AB37}"/>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3" name="Picture 2" descr="A picture containing object, clock&#10;&#10;Description automatically generated">
            <a:extLst>
              <a:ext uri="{FF2B5EF4-FFF2-40B4-BE49-F238E27FC236}">
                <a16:creationId xmlns:a16="http://schemas.microsoft.com/office/drawing/2014/main" id="{D4ABA7B7-08E4-DB41-B914-ADDF470FFB4E}"/>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182514" y="4702916"/>
            <a:ext cx="942975" cy="471488"/>
          </a:xfrm>
          <a:prstGeom prst="rect">
            <a:avLst/>
          </a:prstGeom>
        </p:spPr>
      </p:pic>
    </p:spTree>
    <p:extLst>
      <p:ext uri="{BB962C8B-B14F-4D97-AF65-F5344CB8AC3E}">
        <p14:creationId xmlns:p14="http://schemas.microsoft.com/office/powerpoint/2010/main" val="35975350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934" r:id="rId3"/>
    <p:sldLayoutId id="2147483935" r:id="rId4"/>
  </p:sldLayoutIdLst>
  <p:hf sldNum="0" hdr="0" dt="0"/>
  <p:txStyles>
    <p:titleStyle>
      <a:lvl1pPr algn="l" defTabSz="343403" rtl="0" eaLnBrk="1" latinLnBrk="0" hangingPunct="1">
        <a:spcBef>
          <a:spcPct val="0"/>
        </a:spcBef>
        <a:buNone/>
        <a:defRPr sz="3200" b="0" i="0" kern="1200">
          <a:solidFill>
            <a:schemeClr val="tx1">
              <a:lumMod val="75000"/>
              <a:lumOff val="25000"/>
            </a:schemeClr>
          </a:solidFill>
          <a:latin typeface="Tele-GroteskUlt" pitchFamily="2" charset="0"/>
          <a:ea typeface="+mj-ea"/>
          <a:cs typeface="Tele-GroteskUlt" pitchFamily="2" charset="0"/>
        </a:defRPr>
      </a:lvl1pPr>
    </p:titleStyle>
    <p:bodyStyle>
      <a:lvl1pPr marL="0" indent="0" algn="l" defTabSz="343403" rtl="0" eaLnBrk="1" latinLnBrk="0" hangingPunct="1">
        <a:spcBef>
          <a:spcPct val="20000"/>
        </a:spcBef>
        <a:buFont typeface="Arial"/>
        <a:buNone/>
        <a:defRPr sz="2400" b="0" i="0" kern="1200">
          <a:solidFill>
            <a:schemeClr val="tx1">
              <a:lumMod val="75000"/>
              <a:lumOff val="25000"/>
            </a:schemeClr>
          </a:solidFill>
          <a:latin typeface="+mj-lt"/>
          <a:ea typeface="+mn-ea"/>
          <a:cs typeface="Arial" pitchFamily="34" charset="0"/>
        </a:defRPr>
      </a:lvl1pPr>
      <a:lvl2pPr marL="558030" indent="-214627" algn="l" defTabSz="343403" rtl="0" eaLnBrk="1" latinLnBrk="0" hangingPunct="1">
        <a:spcBef>
          <a:spcPct val="20000"/>
        </a:spcBef>
        <a:buFont typeface="Arial"/>
        <a:buChar char="–"/>
        <a:defRPr sz="1800" b="0" i="0" kern="1200">
          <a:solidFill>
            <a:schemeClr val="tx1">
              <a:lumMod val="75000"/>
              <a:lumOff val="25000"/>
            </a:schemeClr>
          </a:solidFill>
          <a:latin typeface="+mj-lt"/>
          <a:ea typeface="+mn-ea"/>
          <a:cs typeface="Arial" pitchFamily="34" charset="0"/>
        </a:defRPr>
      </a:lvl2pPr>
      <a:lvl3pPr marL="858507" indent="-171701" algn="l" defTabSz="343403" rtl="0" eaLnBrk="1" latinLnBrk="0" hangingPunct="1">
        <a:spcBef>
          <a:spcPct val="20000"/>
        </a:spcBef>
        <a:buFont typeface="Arial"/>
        <a:buChar char="•"/>
        <a:defRPr sz="1500" b="0" i="0" kern="1200">
          <a:solidFill>
            <a:schemeClr val="tx1">
              <a:lumMod val="75000"/>
              <a:lumOff val="25000"/>
            </a:schemeClr>
          </a:solidFill>
          <a:latin typeface="+mj-lt"/>
          <a:ea typeface="+mn-ea"/>
          <a:cs typeface="Arial" pitchFamily="34" charset="0"/>
        </a:defRPr>
      </a:lvl3pPr>
      <a:lvl4pPr marL="1201910" indent="-171701" algn="l" defTabSz="343403" rtl="0" eaLnBrk="1" latinLnBrk="0" hangingPunct="1">
        <a:spcBef>
          <a:spcPct val="20000"/>
        </a:spcBef>
        <a:buFont typeface="Arial"/>
        <a:buChar char="–"/>
        <a:defRPr sz="1200" b="0" i="0" kern="1200">
          <a:solidFill>
            <a:schemeClr val="tx1">
              <a:lumMod val="75000"/>
              <a:lumOff val="25000"/>
            </a:schemeClr>
          </a:solidFill>
          <a:latin typeface="+mj-lt"/>
          <a:ea typeface="+mn-ea"/>
          <a:cs typeface="Arial" pitchFamily="34" charset="0"/>
        </a:defRPr>
      </a:lvl4pPr>
      <a:lvl5pPr marL="1545313" indent="-171701" algn="l" defTabSz="343403" rtl="0" eaLnBrk="1" latinLnBrk="0" hangingPunct="1">
        <a:spcBef>
          <a:spcPct val="20000"/>
        </a:spcBef>
        <a:buFont typeface="Arial"/>
        <a:buChar char="»"/>
        <a:defRPr sz="1200" b="0" i="0" kern="1200">
          <a:solidFill>
            <a:schemeClr val="tx1">
              <a:lumMod val="75000"/>
              <a:lumOff val="25000"/>
            </a:schemeClr>
          </a:solidFill>
          <a:latin typeface="+mj-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361950" y="1353642"/>
            <a:ext cx="8099426" cy="966788"/>
          </a:xfrm>
          <a:prstGeom prst="rect">
            <a:avLst/>
          </a:prstGeom>
        </p:spPr>
        <p:txBody>
          <a:bodyPr>
            <a:normAutofit/>
          </a:bodyPr>
          <a:lstStyle>
            <a:lvl1pPr algn="l" defTabSz="343403" rtl="0" eaLnBrk="1" latinLnBrk="0" hangingPunct="1">
              <a:spcBef>
                <a:spcPct val="0"/>
              </a:spcBef>
              <a:buNone/>
              <a:defRPr sz="4000" b="0" i="0" kern="1200">
                <a:solidFill>
                  <a:srgbClr val="E20074"/>
                </a:solidFill>
                <a:latin typeface="Tele-GroteskUlt" pitchFamily="2" charset="0"/>
                <a:ea typeface="+mj-ea"/>
                <a:cs typeface="Tele-GroteskUlt" pitchFamily="2" charset="0"/>
              </a:defRPr>
            </a:lvl1pPr>
          </a:lstStyle>
          <a:p>
            <a:r>
              <a:rPr lang="en-US">
                <a:solidFill>
                  <a:schemeClr val="accent1"/>
                </a:solidFill>
                <a:latin typeface="+mj-lt"/>
              </a:rPr>
              <a:t>Section title slides  </a:t>
            </a:r>
          </a:p>
        </p:txBody>
      </p:sp>
      <p:sp>
        <p:nvSpPr>
          <p:cNvPr id="6" name="Subtitle 2"/>
          <p:cNvSpPr txBox="1">
            <a:spLocks/>
          </p:cNvSpPr>
          <p:nvPr userDrawn="1"/>
        </p:nvSpPr>
        <p:spPr>
          <a:xfrm>
            <a:off x="361950" y="1985460"/>
            <a:ext cx="6908800" cy="1513390"/>
          </a:xfrm>
          <a:prstGeom prst="rect">
            <a:avLst/>
          </a:prstGeom>
        </p:spPr>
        <p:txBody>
          <a:bodyPr>
            <a:normAutofit/>
          </a:bodyPr>
          <a:lstStyle>
            <a:lvl1pPr marL="0" indent="0" algn="l" defTabSz="343403" rtl="0" eaLnBrk="1" latinLnBrk="0" hangingPunct="1">
              <a:spcBef>
                <a:spcPct val="20000"/>
              </a:spcBef>
              <a:buFont typeface="Arial"/>
              <a:buNone/>
              <a:defRPr sz="1800" b="0" i="0" kern="1200">
                <a:solidFill>
                  <a:schemeClr val="tx1"/>
                </a:solidFill>
                <a:latin typeface="Tele-GroteskFet" pitchFamily="2" charset="0"/>
                <a:ea typeface="+mn-ea"/>
                <a:cs typeface="Tele-GroteskFet" pitchFamily="2" charset="0"/>
              </a:defRPr>
            </a:lvl1pPr>
            <a:lvl2pPr marL="343403" indent="0" algn="ctr" defTabSz="343403" rtl="0" eaLnBrk="1" latinLnBrk="0" hangingPunct="1">
              <a:spcBef>
                <a:spcPct val="20000"/>
              </a:spcBef>
              <a:buFont typeface="Arial"/>
              <a:buNone/>
              <a:defRPr sz="1800" b="0" i="0" kern="1200">
                <a:solidFill>
                  <a:schemeClr val="tx1">
                    <a:tint val="75000"/>
                  </a:schemeClr>
                </a:solidFill>
                <a:latin typeface="+mj-lt"/>
                <a:ea typeface="+mn-ea"/>
                <a:cs typeface="Arial" pitchFamily="34" charset="0"/>
              </a:defRPr>
            </a:lvl2pPr>
            <a:lvl3pPr marL="686806" indent="0" algn="ctr" defTabSz="343403" rtl="0" eaLnBrk="1" latinLnBrk="0" hangingPunct="1">
              <a:spcBef>
                <a:spcPct val="20000"/>
              </a:spcBef>
              <a:buFont typeface="Arial"/>
              <a:buNone/>
              <a:defRPr sz="1500" b="0" i="0" kern="1200">
                <a:solidFill>
                  <a:schemeClr val="tx1">
                    <a:tint val="75000"/>
                  </a:schemeClr>
                </a:solidFill>
                <a:latin typeface="+mj-lt"/>
                <a:ea typeface="+mn-ea"/>
                <a:cs typeface="Arial" pitchFamily="34" charset="0"/>
              </a:defRPr>
            </a:lvl3pPr>
            <a:lvl4pPr marL="1030209" indent="0" algn="ctr" defTabSz="343403" rtl="0" eaLnBrk="1" latinLnBrk="0" hangingPunct="1">
              <a:spcBef>
                <a:spcPct val="20000"/>
              </a:spcBef>
              <a:buFont typeface="Arial"/>
              <a:buNone/>
              <a:defRPr sz="1200" b="0" i="0" kern="1200">
                <a:solidFill>
                  <a:schemeClr val="tx1">
                    <a:tint val="75000"/>
                  </a:schemeClr>
                </a:solidFill>
                <a:latin typeface="+mj-lt"/>
                <a:ea typeface="+mn-ea"/>
                <a:cs typeface="Arial" pitchFamily="34" charset="0"/>
              </a:defRPr>
            </a:lvl4pPr>
            <a:lvl5pPr marL="1373612" indent="0" algn="ctr" defTabSz="343403" rtl="0" eaLnBrk="1" latinLnBrk="0" hangingPunct="1">
              <a:spcBef>
                <a:spcPct val="20000"/>
              </a:spcBef>
              <a:buFont typeface="Arial"/>
              <a:buNone/>
              <a:defRPr sz="1200" b="0" i="0" kern="1200">
                <a:solidFill>
                  <a:schemeClr val="tx1">
                    <a:tint val="75000"/>
                  </a:schemeClr>
                </a:solidFill>
                <a:latin typeface="+mj-lt"/>
                <a:ea typeface="+mn-ea"/>
                <a:cs typeface="Arial" pitchFamily="34" charset="0"/>
              </a:defRPr>
            </a:lvl5pPr>
            <a:lvl6pPr marL="1717015" indent="0" algn="ctr" defTabSz="343403"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60418" indent="0" algn="ctr" defTabSz="343403"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3820" indent="0" algn="ctr" defTabSz="343403"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7223" indent="0" algn="ctr" defTabSz="343403" rtl="0" eaLnBrk="1" latinLnBrk="0" hangingPunct="1">
              <a:spcBef>
                <a:spcPct val="20000"/>
              </a:spcBef>
              <a:buFont typeface="Arial"/>
              <a:buNone/>
              <a:defRPr sz="1500" kern="1200">
                <a:solidFill>
                  <a:schemeClr val="tx1">
                    <a:tint val="75000"/>
                  </a:schemeClr>
                </a:solidFill>
                <a:latin typeface="+mn-lt"/>
                <a:ea typeface="+mn-ea"/>
                <a:cs typeface="+mn-cs"/>
              </a:defRPr>
            </a:lvl9pPr>
          </a:lstStyle>
          <a:p>
            <a:r>
              <a:rPr lang="en-US">
                <a:latin typeface="+mn-lt"/>
              </a:rPr>
              <a:t>The</a:t>
            </a:r>
            <a:r>
              <a:rPr lang="en-US" baseline="0">
                <a:latin typeface="+mn-lt"/>
              </a:rPr>
              <a:t> provided layouts should be used for sub-sections or individual chapters within a presentation. </a:t>
            </a:r>
            <a:endParaRPr lang="en-US">
              <a:latin typeface="+mn-lt"/>
            </a:endParaRPr>
          </a:p>
        </p:txBody>
      </p:sp>
    </p:spTree>
    <p:extLst>
      <p:ext uri="{BB962C8B-B14F-4D97-AF65-F5344CB8AC3E}">
        <p14:creationId xmlns:p14="http://schemas.microsoft.com/office/powerpoint/2010/main" val="2909464674"/>
      </p:ext>
    </p:extLst>
  </p:cSld>
  <p:clrMap bg1="lt1" tx1="dk1" bg2="lt2" tx2="dk2" accent1="accent1" accent2="accent2" accent3="accent3" accent4="accent4" accent5="accent5" accent6="accent6" hlink="hlink" folHlink="folHlink"/>
  <p:sldLayoutIdLst>
    <p:sldLayoutId id="2147483742" r:id="rId1"/>
    <p:sldLayoutId id="2147483850" r:id="rId2"/>
    <p:sldLayoutId id="2147483851" r:id="rId3"/>
    <p:sldLayoutId id="2147483753" r:id="rId4"/>
    <p:sldLayoutId id="2147483884" r:id="rId5"/>
    <p:sldLayoutId id="2147483890" r:id="rId6"/>
    <p:sldLayoutId id="2147483892" r:id="rId7"/>
    <p:sldLayoutId id="2147483896" r:id="rId8"/>
    <p:sldLayoutId id="2147483923" r:id="rId9"/>
    <p:sldLayoutId id="2147483936" r:id="rId10"/>
    <p:sldLayoutId id="2147483937" r:id="rId11"/>
  </p:sldLayoutIdLst>
  <p:hf sldNum="0" hdr="0" dt="0"/>
  <p:txStyles>
    <p:titleStyle>
      <a:lvl1pPr algn="l" defTabSz="343403" rtl="0" eaLnBrk="1" latinLnBrk="0" hangingPunct="1">
        <a:spcBef>
          <a:spcPct val="0"/>
        </a:spcBef>
        <a:buNone/>
        <a:defRPr sz="3200" b="0" i="0" kern="1200">
          <a:solidFill>
            <a:schemeClr val="tx1">
              <a:lumMod val="75000"/>
              <a:lumOff val="25000"/>
            </a:schemeClr>
          </a:solidFill>
          <a:latin typeface="Tele-GroteskFet" pitchFamily="2" charset="0"/>
          <a:ea typeface="+mj-ea"/>
          <a:cs typeface="Tele-GroteskFet" pitchFamily="2" charset="0"/>
        </a:defRPr>
      </a:lvl1pPr>
    </p:titleStyle>
    <p:bodyStyle>
      <a:lvl1pPr marL="257552" indent="-257552" algn="l" defTabSz="343403" rtl="0" eaLnBrk="1" latinLnBrk="0" hangingPunct="1">
        <a:spcBef>
          <a:spcPct val="20000"/>
        </a:spcBef>
        <a:buFont typeface="Arial"/>
        <a:buChar char="•"/>
        <a:defRPr sz="2400" b="0" i="0" kern="1200">
          <a:solidFill>
            <a:schemeClr val="tx1">
              <a:lumMod val="75000"/>
              <a:lumOff val="25000"/>
            </a:schemeClr>
          </a:solidFill>
          <a:latin typeface="+mj-lt"/>
          <a:ea typeface="+mn-ea"/>
          <a:cs typeface="Arial" pitchFamily="34" charset="0"/>
        </a:defRPr>
      </a:lvl1pPr>
      <a:lvl2pPr marL="558030" indent="-214627" algn="l" defTabSz="343403" rtl="0" eaLnBrk="1" latinLnBrk="0" hangingPunct="1">
        <a:spcBef>
          <a:spcPct val="20000"/>
        </a:spcBef>
        <a:buFont typeface="Arial"/>
        <a:buChar char="–"/>
        <a:defRPr sz="1800" b="0" i="0" kern="1200">
          <a:solidFill>
            <a:schemeClr val="tx1">
              <a:lumMod val="75000"/>
              <a:lumOff val="25000"/>
            </a:schemeClr>
          </a:solidFill>
          <a:latin typeface="+mj-lt"/>
          <a:ea typeface="+mn-ea"/>
          <a:cs typeface="Arial" pitchFamily="34" charset="0"/>
        </a:defRPr>
      </a:lvl2pPr>
      <a:lvl3pPr marL="858507" indent="-171701" algn="l" defTabSz="343403" rtl="0" eaLnBrk="1" latinLnBrk="0" hangingPunct="1">
        <a:spcBef>
          <a:spcPct val="20000"/>
        </a:spcBef>
        <a:buFont typeface="Arial"/>
        <a:buChar char="•"/>
        <a:defRPr sz="1500" b="0" i="0" kern="1200">
          <a:solidFill>
            <a:schemeClr val="tx1">
              <a:lumMod val="75000"/>
              <a:lumOff val="25000"/>
            </a:schemeClr>
          </a:solidFill>
          <a:latin typeface="+mj-lt"/>
          <a:ea typeface="+mn-ea"/>
          <a:cs typeface="Arial" pitchFamily="34" charset="0"/>
        </a:defRPr>
      </a:lvl3pPr>
      <a:lvl4pPr marL="1201910" indent="-171701" algn="l" defTabSz="343403" rtl="0" eaLnBrk="1" latinLnBrk="0" hangingPunct="1">
        <a:spcBef>
          <a:spcPct val="20000"/>
        </a:spcBef>
        <a:buFont typeface="Arial"/>
        <a:buChar char="–"/>
        <a:defRPr sz="1200" b="0" i="0" kern="1200">
          <a:solidFill>
            <a:schemeClr val="tx1">
              <a:lumMod val="75000"/>
              <a:lumOff val="25000"/>
            </a:schemeClr>
          </a:solidFill>
          <a:latin typeface="+mj-lt"/>
          <a:ea typeface="+mn-ea"/>
          <a:cs typeface="Arial" pitchFamily="34" charset="0"/>
        </a:defRPr>
      </a:lvl4pPr>
      <a:lvl5pPr marL="1545313" indent="-171701" algn="l" defTabSz="343403" rtl="0" eaLnBrk="1" latinLnBrk="0" hangingPunct="1">
        <a:spcBef>
          <a:spcPct val="20000"/>
        </a:spcBef>
        <a:buFont typeface="Arial"/>
        <a:buChar char="»"/>
        <a:defRPr sz="1200" b="0" i="0" kern="1200">
          <a:solidFill>
            <a:schemeClr val="tx1">
              <a:lumMod val="75000"/>
              <a:lumOff val="25000"/>
            </a:schemeClr>
          </a:solidFill>
          <a:latin typeface="+mj-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79" y="150252"/>
            <a:ext cx="8825079" cy="552973"/>
          </a:xfrm>
          <a:prstGeom prst="rect">
            <a:avLst/>
          </a:prstGeom>
        </p:spPr>
        <p:txBody>
          <a:bodyPr vert="horz" lIns="68681" tIns="34340" rIns="68681" bIns="34340" rtlCol="0" anchor="ctr">
            <a:normAutofit/>
          </a:bodyPr>
          <a:lstStyle/>
          <a:p>
            <a:r>
              <a:rPr lang="en-US"/>
              <a:t>Body – no image</a:t>
            </a:r>
          </a:p>
        </p:txBody>
      </p:sp>
      <p:sp>
        <p:nvSpPr>
          <p:cNvPr id="3" name="Text Placeholder 2"/>
          <p:cNvSpPr>
            <a:spLocks noGrp="1"/>
          </p:cNvSpPr>
          <p:nvPr>
            <p:ph type="body" idx="1"/>
          </p:nvPr>
        </p:nvSpPr>
        <p:spPr>
          <a:xfrm>
            <a:off x="182880" y="876075"/>
            <a:ext cx="8825078" cy="3883704"/>
          </a:xfrm>
          <a:prstGeom prst="rect">
            <a:avLst/>
          </a:prstGeom>
        </p:spPr>
        <p:txBody>
          <a:bodyPr vert="horz" lIns="68681" tIns="34340" rIns="68681" bIns="3434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4">
            <a:extLst>
              <a:ext uri="{FF2B5EF4-FFF2-40B4-BE49-F238E27FC236}">
                <a16:creationId xmlns:a16="http://schemas.microsoft.com/office/drawing/2014/main" id="{6361AF82-B2CD-DC4C-882F-DF7021C9AE22}"/>
              </a:ext>
            </a:extLst>
          </p:cNvPr>
          <p:cNvSpPr>
            <a:spLocks noGrp="1"/>
          </p:cNvSpPr>
          <p:nvPr>
            <p:ph type="ftr" sz="quarter" idx="3"/>
          </p:nvPr>
        </p:nvSpPr>
        <p:spPr>
          <a:xfrm>
            <a:off x="2133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1" name="Slide Number Placeholder 5">
            <a:extLst>
              <a:ext uri="{FF2B5EF4-FFF2-40B4-BE49-F238E27FC236}">
                <a16:creationId xmlns:a16="http://schemas.microsoft.com/office/drawing/2014/main" id="{754763E8-FA2B-9141-8ABC-5B7B38C2C35E}"/>
              </a:ext>
            </a:extLst>
          </p:cNvPr>
          <p:cNvSpPr txBox="1">
            <a:spLocks/>
          </p:cNvSpPr>
          <p:nvPr userDrawn="1"/>
        </p:nvSpPr>
        <p:spPr>
          <a:xfrm>
            <a:off x="5162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ock&#10;&#10;Description automatically generated">
            <a:extLst>
              <a:ext uri="{FF2B5EF4-FFF2-40B4-BE49-F238E27FC236}">
                <a16:creationId xmlns:a16="http://schemas.microsoft.com/office/drawing/2014/main" id="{8AF7CE43-CD6B-E34C-B5A7-013775297793}"/>
              </a:ext>
            </a:extLst>
          </p:cNvPr>
          <p:cNvPicPr>
            <a:picLocks noChangeAspect="1"/>
          </p:cNvPicPr>
          <p:nvPr userDrawn="1"/>
        </p:nvPicPr>
        <p:blipFill rotWithShape="1">
          <a:blip r:embed="rId15" cstate="email">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5" name="Picture 4" descr="A picture containing object, clock&#10;&#10;Description automatically generated">
            <a:extLst>
              <a:ext uri="{FF2B5EF4-FFF2-40B4-BE49-F238E27FC236}">
                <a16:creationId xmlns:a16="http://schemas.microsoft.com/office/drawing/2014/main" id="{EF051683-5AD5-5B40-80EA-CDA0AAD3EB97}"/>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229405" y="4708529"/>
            <a:ext cx="867600" cy="433800"/>
          </a:xfrm>
          <a:prstGeom prst="rect">
            <a:avLst/>
          </a:prstGeom>
        </p:spPr>
      </p:pic>
    </p:spTree>
    <p:extLst>
      <p:ext uri="{BB962C8B-B14F-4D97-AF65-F5344CB8AC3E}">
        <p14:creationId xmlns:p14="http://schemas.microsoft.com/office/powerpoint/2010/main" val="428801282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931" r:id="rId3"/>
    <p:sldLayoutId id="2147483852" r:id="rId4"/>
    <p:sldLayoutId id="2147483739" r:id="rId5"/>
    <p:sldLayoutId id="2147483869" r:id="rId6"/>
    <p:sldLayoutId id="2147483853" r:id="rId7"/>
    <p:sldLayoutId id="2147483740" r:id="rId8"/>
    <p:sldLayoutId id="2147483860" r:id="rId9"/>
    <p:sldLayoutId id="2147483938" r:id="rId10"/>
    <p:sldLayoutId id="2147483939" r:id="rId11"/>
    <p:sldLayoutId id="2147483940" r:id="rId12"/>
    <p:sldLayoutId id="2147483941" r:id="rId13"/>
  </p:sldLayoutIdLst>
  <p:hf sldNum="0" hdr="0" dt="0"/>
  <p:txStyles>
    <p:titleStyle>
      <a:lvl1pPr algn="l" defTabSz="343403" rtl="0" eaLnBrk="1" latinLnBrk="0" hangingPunct="1">
        <a:spcBef>
          <a:spcPct val="0"/>
        </a:spcBef>
        <a:buNone/>
        <a:defRPr sz="3200" b="0" i="0" kern="1200">
          <a:solidFill>
            <a:schemeClr val="accent1"/>
          </a:solidFill>
          <a:latin typeface="+mj-lt"/>
          <a:ea typeface="TeleGrotesk Next Ultra" pitchFamily="2" charset="0"/>
          <a:cs typeface="TeleGrotesk Next Ultra" pitchFamily="2" charset="0"/>
        </a:defRPr>
      </a:lvl1pPr>
    </p:titleStyle>
    <p:bodyStyle>
      <a:lvl1pPr marL="257552" indent="-257552" algn="l" defTabSz="343403" rtl="0" eaLnBrk="1" latinLnBrk="0" hangingPunct="1">
        <a:spcBef>
          <a:spcPct val="20000"/>
        </a:spcBef>
        <a:buClr>
          <a:schemeClr val="accent1"/>
        </a:buClr>
        <a:buFont typeface="Wingdings" panose="05000000000000000000" pitchFamily="2" charset="2"/>
        <a:buChar char="§"/>
        <a:defRPr sz="2400" b="1" i="0" kern="1200">
          <a:solidFill>
            <a:schemeClr val="tx1"/>
          </a:solidFill>
          <a:latin typeface="+mn-lt"/>
          <a:ea typeface="+mn-ea"/>
          <a:cs typeface="Arial" pitchFamily="34" charset="0"/>
        </a:defRPr>
      </a:lvl1pPr>
      <a:lvl2pPr marL="558030" indent="-214627" algn="l" defTabSz="343403" rtl="0" eaLnBrk="1" latinLnBrk="0" hangingPunct="1">
        <a:spcBef>
          <a:spcPct val="20000"/>
        </a:spcBef>
        <a:buClr>
          <a:schemeClr val="accent1"/>
        </a:buClr>
        <a:buFont typeface="Wingdings" panose="05000000000000000000" pitchFamily="2" charset="2"/>
        <a:buChar char="§"/>
        <a:defRPr sz="1800" b="0" i="0" kern="1200">
          <a:solidFill>
            <a:schemeClr val="tx1"/>
          </a:solidFill>
          <a:latin typeface="+mn-lt"/>
          <a:ea typeface="+mn-ea"/>
          <a:cs typeface="Arial" pitchFamily="34" charset="0"/>
        </a:defRPr>
      </a:lvl2pPr>
      <a:lvl3pPr marL="858507" indent="-171701" algn="l" defTabSz="343403" rtl="0" eaLnBrk="1" latinLnBrk="0" hangingPunct="1">
        <a:spcBef>
          <a:spcPct val="20000"/>
        </a:spcBef>
        <a:buClr>
          <a:schemeClr val="accent1"/>
        </a:buClr>
        <a:buFont typeface="Wingdings" panose="05000000000000000000" pitchFamily="2" charset="2"/>
        <a:buChar char="§"/>
        <a:defRPr sz="1500" b="0" i="0" kern="1200">
          <a:solidFill>
            <a:schemeClr val="tx1"/>
          </a:solidFill>
          <a:latin typeface="+mn-lt"/>
          <a:ea typeface="+mn-ea"/>
          <a:cs typeface="Arial" pitchFamily="34" charset="0"/>
        </a:defRPr>
      </a:lvl3pPr>
      <a:lvl4pPr marL="1201910"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79" y="150252"/>
            <a:ext cx="8825079" cy="552973"/>
          </a:xfrm>
          <a:prstGeom prst="rect">
            <a:avLst/>
          </a:prstGeom>
        </p:spPr>
        <p:txBody>
          <a:bodyPr vert="horz" lIns="68681" tIns="34340" rIns="68681" bIns="34340" rtlCol="0" anchor="ctr">
            <a:normAutofit/>
          </a:bodyPr>
          <a:lstStyle/>
          <a:p>
            <a:r>
              <a:rPr lang="en-US"/>
              <a:t>Body Slides with Image</a:t>
            </a:r>
          </a:p>
        </p:txBody>
      </p:sp>
      <p:sp>
        <p:nvSpPr>
          <p:cNvPr id="3" name="Text Placeholder 2"/>
          <p:cNvSpPr>
            <a:spLocks noGrp="1"/>
          </p:cNvSpPr>
          <p:nvPr>
            <p:ph type="body" idx="1"/>
          </p:nvPr>
        </p:nvSpPr>
        <p:spPr>
          <a:xfrm>
            <a:off x="182880" y="876075"/>
            <a:ext cx="8825078" cy="3883704"/>
          </a:xfrm>
          <a:prstGeom prst="rect">
            <a:avLst/>
          </a:prstGeom>
        </p:spPr>
        <p:txBody>
          <a:bodyPr vert="horz" lIns="68681" tIns="34340" rIns="68681" bIns="3434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Footer Placeholder 4">
            <a:extLst>
              <a:ext uri="{FF2B5EF4-FFF2-40B4-BE49-F238E27FC236}">
                <a16:creationId xmlns:a16="http://schemas.microsoft.com/office/drawing/2014/main" id="{C00C36C0-C151-B84F-89D6-B19CD7E69020}"/>
              </a:ext>
            </a:extLst>
          </p:cNvPr>
          <p:cNvSpPr>
            <a:spLocks noGrp="1"/>
          </p:cNvSpPr>
          <p:nvPr>
            <p:ph type="ftr" sz="quarter" idx="3"/>
          </p:nvPr>
        </p:nvSpPr>
        <p:spPr>
          <a:xfrm>
            <a:off x="2403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D085C0C0-F226-FE41-8EA1-E5BCBD71401B}"/>
              </a:ext>
            </a:extLst>
          </p:cNvPr>
          <p:cNvSpPr txBox="1">
            <a:spLocks/>
          </p:cNvSpPr>
          <p:nvPr userDrawn="1"/>
        </p:nvSpPr>
        <p:spPr>
          <a:xfrm>
            <a:off x="5432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7" name="Picture 6" descr="A picture containing clock&#10;&#10;Description automatically generated">
            <a:extLst>
              <a:ext uri="{FF2B5EF4-FFF2-40B4-BE49-F238E27FC236}">
                <a16:creationId xmlns:a16="http://schemas.microsoft.com/office/drawing/2014/main" id="{0EF151B8-CE97-6F4E-97B6-BFC9B64DC092}"/>
              </a:ext>
            </a:extLst>
          </p:cNvPr>
          <p:cNvPicPr>
            <a:picLocks noChangeAspect="1"/>
          </p:cNvPicPr>
          <p:nvPr userDrawn="1"/>
        </p:nvPicPr>
        <p:blipFill rotWithShape="1">
          <a:blip r:embed="rId24" cstate="email">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5" name="Picture 4" descr="A picture containing object, clock&#10;&#10;Description automatically generated">
            <a:extLst>
              <a:ext uri="{FF2B5EF4-FFF2-40B4-BE49-F238E27FC236}">
                <a16:creationId xmlns:a16="http://schemas.microsoft.com/office/drawing/2014/main" id="{19C31B14-5048-FF48-9A7E-280BD32C1F45}"/>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8200117" y="4706291"/>
            <a:ext cx="905350" cy="452675"/>
          </a:xfrm>
          <a:prstGeom prst="rect">
            <a:avLst/>
          </a:prstGeom>
        </p:spPr>
      </p:pic>
    </p:spTree>
    <p:extLst>
      <p:ext uri="{BB962C8B-B14F-4D97-AF65-F5344CB8AC3E}">
        <p14:creationId xmlns:p14="http://schemas.microsoft.com/office/powerpoint/2010/main" val="301311360"/>
      </p:ext>
    </p:extLst>
  </p:cSld>
  <p:clrMap bg1="lt1" tx1="dk1" bg2="lt2" tx2="dk2" accent1="accent1" accent2="accent2" accent3="accent3" accent4="accent4" accent5="accent5" accent6="accent6" hlink="hlink" folHlink="folHlink"/>
  <p:sldLayoutIdLst>
    <p:sldLayoutId id="2147483854" r:id="rId1"/>
    <p:sldLayoutId id="2147483777" r:id="rId2"/>
    <p:sldLayoutId id="2147483898" r:id="rId3"/>
    <p:sldLayoutId id="2147483900" r:id="rId4"/>
    <p:sldLayoutId id="2147483902" r:id="rId5"/>
    <p:sldLayoutId id="2147483904" r:id="rId6"/>
    <p:sldLayoutId id="2147483810" r:id="rId7"/>
    <p:sldLayoutId id="2147483811" r:id="rId8"/>
    <p:sldLayoutId id="2147483814" r:id="rId9"/>
    <p:sldLayoutId id="2147483906" r:id="rId10"/>
    <p:sldLayoutId id="2147483908" r:id="rId11"/>
    <p:sldLayoutId id="2147483910" r:id="rId12"/>
    <p:sldLayoutId id="2147483912"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Lst>
  <p:hf sldNum="0" hdr="0" dt="0"/>
  <p:txStyles>
    <p:titleStyle>
      <a:lvl1pPr algn="l" defTabSz="343403" rtl="0" eaLnBrk="1" latinLnBrk="0" hangingPunct="1">
        <a:spcBef>
          <a:spcPct val="0"/>
        </a:spcBef>
        <a:buNone/>
        <a:defRPr sz="3200" b="0" i="0" kern="1200">
          <a:solidFill>
            <a:schemeClr val="accent1"/>
          </a:solidFill>
          <a:latin typeface="+mj-lt"/>
          <a:ea typeface="+mj-ea"/>
          <a:cs typeface="Tele-GroteskUlt" pitchFamily="2" charset="0"/>
        </a:defRPr>
      </a:lvl1pPr>
    </p:titleStyle>
    <p:bodyStyle>
      <a:lvl1pPr marL="257552" indent="-257552" algn="l" defTabSz="343403" rtl="0" eaLnBrk="1" latinLnBrk="0" hangingPunct="1">
        <a:spcBef>
          <a:spcPct val="20000"/>
        </a:spcBef>
        <a:buClr>
          <a:schemeClr val="accent1"/>
        </a:buClr>
        <a:buFont typeface="Wingdings" panose="05000000000000000000" pitchFamily="2" charset="2"/>
        <a:buChar char="§"/>
        <a:defRPr sz="2400" b="1" i="0" kern="1200">
          <a:solidFill>
            <a:schemeClr val="tx1"/>
          </a:solidFill>
          <a:latin typeface="+mn-lt"/>
          <a:ea typeface="+mn-ea"/>
          <a:cs typeface="Arial" pitchFamily="34" charset="0"/>
        </a:defRPr>
      </a:lvl1pPr>
      <a:lvl2pPr marL="558030" indent="-214627" algn="l" defTabSz="343403" rtl="0" eaLnBrk="1" latinLnBrk="0" hangingPunct="1">
        <a:spcBef>
          <a:spcPct val="20000"/>
        </a:spcBef>
        <a:buClr>
          <a:schemeClr val="accent1"/>
        </a:buClr>
        <a:buFont typeface="Wingdings" panose="05000000000000000000" pitchFamily="2" charset="2"/>
        <a:buChar char="§"/>
        <a:defRPr sz="1800" b="0" i="0" kern="1200">
          <a:solidFill>
            <a:schemeClr val="tx1"/>
          </a:solidFill>
          <a:latin typeface="+mn-lt"/>
          <a:ea typeface="+mn-ea"/>
          <a:cs typeface="Arial" pitchFamily="34" charset="0"/>
        </a:defRPr>
      </a:lvl2pPr>
      <a:lvl3pPr marL="858507" indent="-171701" algn="l" defTabSz="343403" rtl="0" eaLnBrk="1" latinLnBrk="0" hangingPunct="1">
        <a:spcBef>
          <a:spcPct val="20000"/>
        </a:spcBef>
        <a:buClr>
          <a:schemeClr val="accent1"/>
        </a:buClr>
        <a:buFont typeface="Wingdings" panose="05000000000000000000" pitchFamily="2" charset="2"/>
        <a:buChar char="§"/>
        <a:defRPr sz="1500" b="0" i="0" kern="1200">
          <a:solidFill>
            <a:schemeClr val="tx1"/>
          </a:solidFill>
          <a:latin typeface="+mn-lt"/>
          <a:ea typeface="+mn-ea"/>
          <a:cs typeface="Arial" pitchFamily="34" charset="0"/>
        </a:defRPr>
      </a:lvl3pPr>
      <a:lvl4pPr marL="1201910"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1"/>
          <p:cNvSpPr txBox="1">
            <a:spLocks/>
          </p:cNvSpPr>
          <p:nvPr userDrawn="1"/>
        </p:nvSpPr>
        <p:spPr>
          <a:xfrm>
            <a:off x="257175" y="1493342"/>
            <a:ext cx="8099426" cy="966788"/>
          </a:xfrm>
          <a:prstGeom prst="rect">
            <a:avLst/>
          </a:prstGeom>
        </p:spPr>
        <p:txBody>
          <a:bodyPr>
            <a:normAutofit/>
          </a:bodyPr>
          <a:lstStyle>
            <a:lvl1pPr algn="l" defTabSz="343403" rtl="0" eaLnBrk="1" latinLnBrk="0" hangingPunct="1">
              <a:spcBef>
                <a:spcPct val="0"/>
              </a:spcBef>
              <a:buNone/>
              <a:defRPr sz="4000" b="0" i="0" kern="1200">
                <a:solidFill>
                  <a:srgbClr val="E20074"/>
                </a:solidFill>
                <a:latin typeface="Tele-GroteskUlt" pitchFamily="2" charset="0"/>
                <a:ea typeface="+mj-ea"/>
                <a:cs typeface="Tele-GroteskUlt" pitchFamily="2" charset="0"/>
              </a:defRPr>
            </a:lvl1pPr>
          </a:lstStyle>
          <a:p>
            <a:r>
              <a:rPr lang="en-US">
                <a:solidFill>
                  <a:schemeClr val="accent1"/>
                </a:solidFill>
                <a:latin typeface="+mj-lt"/>
              </a:rPr>
              <a:t>Closing</a:t>
            </a:r>
            <a:r>
              <a:rPr lang="en-US" baseline="0">
                <a:solidFill>
                  <a:schemeClr val="accent1"/>
                </a:solidFill>
                <a:latin typeface="+mj-lt"/>
              </a:rPr>
              <a:t> Slides</a:t>
            </a:r>
            <a:endParaRPr lang="en-US">
              <a:solidFill>
                <a:schemeClr val="accent1"/>
              </a:solidFill>
              <a:latin typeface="+mj-lt"/>
            </a:endParaRPr>
          </a:p>
        </p:txBody>
      </p:sp>
    </p:spTree>
    <p:extLst>
      <p:ext uri="{BB962C8B-B14F-4D97-AF65-F5344CB8AC3E}">
        <p14:creationId xmlns:p14="http://schemas.microsoft.com/office/powerpoint/2010/main" val="2045454177"/>
      </p:ext>
    </p:extLst>
  </p:cSld>
  <p:clrMap bg1="lt1" tx1="dk1" bg2="lt2" tx2="dk2" accent1="accent1" accent2="accent2" accent3="accent3" accent4="accent4" accent5="accent5" accent6="accent6" hlink="hlink" folHlink="folHlink"/>
  <p:sldLayoutIdLst>
    <p:sldLayoutId id="2147483685" r:id="rId1"/>
    <p:sldLayoutId id="2147483722" r:id="rId2"/>
    <p:sldLayoutId id="2147483731" r:id="rId3"/>
    <p:sldLayoutId id="2147483914" r:id="rId4"/>
    <p:sldLayoutId id="2147483916" r:id="rId5"/>
    <p:sldLayoutId id="2147483918" r:id="rId6"/>
    <p:sldLayoutId id="2147483922" r:id="rId7"/>
    <p:sldLayoutId id="2147483864"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Lst>
  <p:hf sldNum="0" hdr="0" dt="0"/>
  <p:txStyles>
    <p:titleStyle>
      <a:lvl1pPr algn="ctr" defTabSz="343403" rtl="0" eaLnBrk="1" latinLnBrk="0" hangingPunct="1">
        <a:spcBef>
          <a:spcPct val="0"/>
        </a:spcBef>
        <a:buNone/>
        <a:defRPr sz="3200" b="0" i="0" kern="1200">
          <a:solidFill>
            <a:schemeClr val="tx1">
              <a:lumMod val="75000"/>
              <a:lumOff val="25000"/>
            </a:schemeClr>
          </a:solidFill>
          <a:latin typeface="Tele-GroteskUlt" pitchFamily="2" charset="0"/>
          <a:ea typeface="+mj-ea"/>
          <a:cs typeface="Tele-GroteskUlt" pitchFamily="2" charset="0"/>
        </a:defRPr>
      </a:lvl1pPr>
    </p:titleStyle>
    <p:bodyStyle>
      <a:lvl1pPr marL="257552" indent="-257552" algn="l" defTabSz="343403" rtl="0" eaLnBrk="1" latinLnBrk="0" hangingPunct="1">
        <a:spcBef>
          <a:spcPct val="20000"/>
        </a:spcBef>
        <a:buClr>
          <a:schemeClr val="accent1"/>
        </a:buClr>
        <a:buFont typeface="Wingdings" panose="05000000000000000000" pitchFamily="2" charset="2"/>
        <a:buChar char="§"/>
        <a:defRPr sz="2400" b="0" i="0" kern="1200">
          <a:solidFill>
            <a:schemeClr val="tx1">
              <a:lumMod val="75000"/>
              <a:lumOff val="25000"/>
            </a:schemeClr>
          </a:solidFill>
          <a:latin typeface="+mj-lt"/>
          <a:ea typeface="+mn-ea"/>
          <a:cs typeface="Arial" pitchFamily="34" charset="0"/>
        </a:defRPr>
      </a:lvl1pPr>
      <a:lvl2pPr marL="558030" indent="-214627" algn="l" defTabSz="343403" rtl="0" eaLnBrk="1" latinLnBrk="0" hangingPunct="1">
        <a:spcBef>
          <a:spcPct val="20000"/>
        </a:spcBef>
        <a:buClr>
          <a:schemeClr val="accent1"/>
        </a:buClr>
        <a:buFont typeface="Wingdings" panose="05000000000000000000" pitchFamily="2" charset="2"/>
        <a:buChar char="§"/>
        <a:defRPr sz="1800" b="0" i="0" kern="1200">
          <a:solidFill>
            <a:schemeClr val="tx1">
              <a:lumMod val="75000"/>
              <a:lumOff val="25000"/>
            </a:schemeClr>
          </a:solidFill>
          <a:latin typeface="+mn-lt"/>
          <a:ea typeface="+mn-ea"/>
          <a:cs typeface="Arial" pitchFamily="34" charset="0"/>
        </a:defRPr>
      </a:lvl2pPr>
      <a:lvl3pPr marL="858507" indent="-171701" algn="l" defTabSz="343403" rtl="0" eaLnBrk="1" latinLnBrk="0" hangingPunct="1">
        <a:spcBef>
          <a:spcPct val="20000"/>
        </a:spcBef>
        <a:buClr>
          <a:schemeClr val="accent1"/>
        </a:buClr>
        <a:buFont typeface="Wingdings" panose="05000000000000000000" pitchFamily="2" charset="2"/>
        <a:buChar char="§"/>
        <a:defRPr sz="1500" b="0" i="0" kern="1200">
          <a:solidFill>
            <a:schemeClr val="tx1">
              <a:lumMod val="75000"/>
              <a:lumOff val="25000"/>
            </a:schemeClr>
          </a:solidFill>
          <a:latin typeface="+mn-lt"/>
          <a:ea typeface="+mn-ea"/>
          <a:cs typeface="Arial" pitchFamily="34" charset="0"/>
        </a:defRPr>
      </a:lvl3pPr>
      <a:lvl4pPr marL="1201910"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79" y="150252"/>
            <a:ext cx="8825079" cy="552973"/>
          </a:xfrm>
          <a:prstGeom prst="rect">
            <a:avLst/>
          </a:prstGeom>
        </p:spPr>
        <p:txBody>
          <a:bodyPr vert="horz" lIns="68681" tIns="34340" rIns="68681" bIns="34340" rtlCol="0" anchor="ctr">
            <a:normAutofit/>
          </a:bodyPr>
          <a:lstStyle/>
          <a:p>
            <a:r>
              <a:rPr lang="en-US"/>
              <a:t>Body – No Image</a:t>
            </a:r>
          </a:p>
        </p:txBody>
      </p:sp>
      <p:sp>
        <p:nvSpPr>
          <p:cNvPr id="3" name="Text Placeholder 2"/>
          <p:cNvSpPr>
            <a:spLocks noGrp="1"/>
          </p:cNvSpPr>
          <p:nvPr>
            <p:ph type="body" idx="1"/>
          </p:nvPr>
        </p:nvSpPr>
        <p:spPr>
          <a:xfrm>
            <a:off x="182880" y="876075"/>
            <a:ext cx="8825078" cy="3883704"/>
          </a:xfrm>
          <a:prstGeom prst="rect">
            <a:avLst/>
          </a:prstGeom>
        </p:spPr>
        <p:txBody>
          <a:bodyPr vert="horz" lIns="68681" tIns="34340" rIns="68681" bIns="34340" rtlCol="0">
            <a:normAutofit/>
          </a:bodyPr>
          <a:lstStyle/>
          <a:p>
            <a:pPr lvl="0"/>
            <a:r>
              <a:rPr lang="en-US"/>
              <a:t>Click to edit Master text styles</a:t>
            </a:r>
          </a:p>
          <a:p>
            <a:pPr lvl="1"/>
            <a:r>
              <a:rPr lang="en-US"/>
              <a:t>Second level</a:t>
            </a:r>
          </a:p>
          <a:p>
            <a:pPr lvl="2"/>
            <a:r>
              <a:rPr lang="en-US"/>
              <a:t>Third level</a:t>
            </a:r>
          </a:p>
          <a:p>
            <a:pPr lvl="3"/>
            <a:r>
              <a:rPr lang="en-US"/>
              <a:t>Forth level</a:t>
            </a:r>
          </a:p>
        </p:txBody>
      </p:sp>
      <p:sp>
        <p:nvSpPr>
          <p:cNvPr id="11" name="Slide Number Placeholder 5">
            <a:extLst>
              <a:ext uri="{FF2B5EF4-FFF2-40B4-BE49-F238E27FC236}">
                <a16:creationId xmlns:a16="http://schemas.microsoft.com/office/drawing/2014/main" id="{754763E8-FA2B-9141-8ABC-5B7B38C2C35E}"/>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rPr>
              <a:pPr/>
              <a:t>‹#›</a:t>
            </a:fld>
            <a:endParaRPr lang="en-US">
              <a:solidFill>
                <a:schemeClr val="accent1"/>
              </a:solidFill>
            </a:endParaRPr>
          </a:p>
        </p:txBody>
      </p:sp>
      <p:sp>
        <p:nvSpPr>
          <p:cNvPr id="13" name="Rectangle 12">
            <a:extLst>
              <a:ext uri="{FF2B5EF4-FFF2-40B4-BE49-F238E27FC236}">
                <a16:creationId xmlns:a16="http://schemas.microsoft.com/office/drawing/2014/main" id="{D2DD8CA7-F954-DD4D-BA3E-DD4620044556}"/>
              </a:ext>
            </a:extLst>
          </p:cNvPr>
          <p:cNvSpPr/>
          <p:nvPr userDrawn="1"/>
        </p:nvSpPr>
        <p:spPr>
          <a:xfrm>
            <a:off x="8546704" y="5004057"/>
            <a:ext cx="63896" cy="638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descr="A picture containing object, clock, meter, drawing&#10;&#10;Description automatically generated">
            <a:extLst>
              <a:ext uri="{FF2B5EF4-FFF2-40B4-BE49-F238E27FC236}">
                <a16:creationId xmlns:a16="http://schemas.microsoft.com/office/drawing/2014/main" id="{83F6D52A-F55D-4BBB-B8A3-4E7936C49AF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257175" y="4854254"/>
            <a:ext cx="748145" cy="182880"/>
          </a:xfrm>
          <a:prstGeom prst="rect">
            <a:avLst/>
          </a:prstGeom>
        </p:spPr>
      </p:pic>
      <p:pic>
        <p:nvPicPr>
          <p:cNvPr id="6" name="Picture 5" descr="A picture containing object, clock&#10;&#10;Description automatically generated">
            <a:extLst>
              <a:ext uri="{FF2B5EF4-FFF2-40B4-BE49-F238E27FC236}">
                <a16:creationId xmlns:a16="http://schemas.microsoft.com/office/drawing/2014/main" id="{2795E4B1-AD22-476F-9919-8C691DD3B14C}"/>
              </a:ext>
            </a:extLst>
          </p:cNvPr>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8203353" y="231590"/>
            <a:ext cx="813749" cy="406875"/>
          </a:xfrm>
          <a:prstGeom prst="rect">
            <a:avLst/>
          </a:prstGeom>
        </p:spPr>
      </p:pic>
    </p:spTree>
    <p:extLst>
      <p:ext uri="{BB962C8B-B14F-4D97-AF65-F5344CB8AC3E}">
        <p14:creationId xmlns:p14="http://schemas.microsoft.com/office/powerpoint/2010/main" val="4288012825"/>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839" r:id="rId5"/>
    <p:sldLayoutId id="2147483848" r:id="rId6"/>
    <p:sldLayoutId id="2147483849" r:id="rId7"/>
  </p:sldLayoutIdLst>
  <p:hf sldNum="0" hdr="0" dt="0"/>
  <p:txStyles>
    <p:titleStyle>
      <a:lvl1pPr algn="l" defTabSz="343403" rtl="0" eaLnBrk="1" latinLnBrk="0" hangingPunct="1">
        <a:spcBef>
          <a:spcPct val="0"/>
        </a:spcBef>
        <a:buNone/>
        <a:defRPr sz="3200" b="0" i="0" kern="1200">
          <a:solidFill>
            <a:srgbClr val="E20074"/>
          </a:solidFill>
          <a:latin typeface="Tele-GroteskUlt" pitchFamily="2" charset="0"/>
          <a:ea typeface="+mj-ea"/>
          <a:cs typeface="Tele-GroteskUlt" pitchFamily="2" charset="0"/>
        </a:defRPr>
      </a:lvl1pPr>
    </p:titleStyle>
    <p:bodyStyle>
      <a:lvl1pPr marL="257552" indent="-257552" algn="l" defTabSz="343403" rtl="0" eaLnBrk="1" latinLnBrk="0" hangingPunct="1">
        <a:spcBef>
          <a:spcPct val="20000"/>
        </a:spcBef>
        <a:buClr>
          <a:schemeClr val="accent1"/>
        </a:buClr>
        <a:buFont typeface="Wingdings" panose="05000000000000000000" pitchFamily="2" charset="2"/>
        <a:buChar char="§"/>
        <a:defRPr sz="2400" b="0" i="0" kern="1200">
          <a:solidFill>
            <a:schemeClr val="tx1">
              <a:lumMod val="85000"/>
              <a:lumOff val="15000"/>
            </a:schemeClr>
          </a:solidFill>
          <a:latin typeface="+mj-lt"/>
          <a:ea typeface="+mn-ea"/>
          <a:cs typeface="Arial" pitchFamily="34" charset="0"/>
        </a:defRPr>
      </a:lvl1pPr>
      <a:lvl2pPr marL="558030" indent="-214627" algn="l" defTabSz="343403" rtl="0" eaLnBrk="1" latinLnBrk="0" hangingPunct="1">
        <a:spcBef>
          <a:spcPct val="20000"/>
        </a:spcBef>
        <a:buClr>
          <a:schemeClr val="accent1"/>
        </a:buClr>
        <a:buFont typeface="Wingdings" panose="05000000000000000000" pitchFamily="2" charset="2"/>
        <a:buChar char="§"/>
        <a:defRPr sz="1800" b="0" i="0" kern="1200">
          <a:solidFill>
            <a:schemeClr val="tx1">
              <a:lumMod val="85000"/>
              <a:lumOff val="15000"/>
            </a:schemeClr>
          </a:solidFill>
          <a:latin typeface="+mn-lt"/>
          <a:ea typeface="+mn-ea"/>
          <a:cs typeface="Arial" pitchFamily="34" charset="0"/>
        </a:defRPr>
      </a:lvl2pPr>
      <a:lvl3pPr marL="858507" indent="-171701" algn="l" defTabSz="343403" rtl="0" eaLnBrk="1" latinLnBrk="0" hangingPunct="1">
        <a:spcBef>
          <a:spcPct val="20000"/>
        </a:spcBef>
        <a:buClr>
          <a:schemeClr val="accent1"/>
        </a:buClr>
        <a:buFont typeface="Wingdings" panose="05000000000000000000" pitchFamily="2" charset="2"/>
        <a:buChar char="§"/>
        <a:defRPr sz="1500" b="0" i="0" kern="1200">
          <a:solidFill>
            <a:schemeClr val="tx1">
              <a:lumMod val="85000"/>
              <a:lumOff val="15000"/>
            </a:schemeClr>
          </a:solidFill>
          <a:latin typeface="+mn-lt"/>
          <a:ea typeface="+mn-ea"/>
          <a:cs typeface="Arial" pitchFamily="34" charset="0"/>
        </a:defRPr>
      </a:lvl3pPr>
      <a:lvl4pPr marL="1201910"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85000"/>
              <a:lumOff val="15000"/>
            </a:schemeClr>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DE57F8-9389-D842-9BD3-4CDE4EF088D0}"/>
              </a:ext>
            </a:extLst>
          </p:cNvPr>
          <p:cNvSpPr>
            <a:spLocks noGrp="1"/>
          </p:cNvSpPr>
          <p:nvPr>
            <p:ph sz="quarter" idx="12"/>
          </p:nvPr>
        </p:nvSpPr>
        <p:spPr/>
        <p:txBody>
          <a:bodyPr lIns="91440" tIns="45720" rIns="91440" bIns="45720" anchor="t"/>
          <a:lstStyle/>
          <a:p>
            <a:pPr marL="257175" indent="-257175"/>
            <a:r>
              <a:rPr lang="en-US">
                <a:latin typeface="Arial"/>
                <a:cs typeface="Arial"/>
              </a:rPr>
              <a:t>Jennifer Stockton</a:t>
            </a:r>
            <a:endParaRPr lang="en-US"/>
          </a:p>
          <a:p>
            <a:pPr marL="257175" indent="-257175"/>
            <a:r>
              <a:rPr lang="en-US">
                <a:latin typeface="Arial"/>
                <a:cs typeface="Arial"/>
              </a:rPr>
              <a:t>4 years at T-Mobile</a:t>
            </a:r>
            <a:endParaRPr lang="en-US"/>
          </a:p>
          <a:p>
            <a:pPr marL="257175" indent="-257175"/>
            <a:r>
              <a:rPr lang="en-US">
                <a:latin typeface="Arial"/>
                <a:cs typeface="Arial"/>
              </a:rPr>
              <a:t>Recruiting</a:t>
            </a:r>
          </a:p>
          <a:p>
            <a:pPr marL="0" indent="0">
              <a:buNone/>
            </a:pPr>
            <a:endParaRPr lang="en-US">
              <a:latin typeface="Arial"/>
              <a:cs typeface="Arial"/>
            </a:endParaRPr>
          </a:p>
        </p:txBody>
      </p:sp>
      <p:sp>
        <p:nvSpPr>
          <p:cNvPr id="3" name="Content Placeholder 2">
            <a:extLst>
              <a:ext uri="{FF2B5EF4-FFF2-40B4-BE49-F238E27FC236}">
                <a16:creationId xmlns:a16="http://schemas.microsoft.com/office/drawing/2014/main" id="{67DD3AC4-486A-9645-8429-EF1926C587F3}"/>
              </a:ext>
            </a:extLst>
          </p:cNvPr>
          <p:cNvSpPr>
            <a:spLocks noGrp="1"/>
          </p:cNvSpPr>
          <p:nvPr>
            <p:ph sz="quarter" idx="13"/>
          </p:nvPr>
        </p:nvSpPr>
        <p:spPr/>
        <p:txBody>
          <a:bodyPr/>
          <a:lstStyle/>
          <a:p>
            <a:endParaRPr lang="en-US"/>
          </a:p>
          <a:p>
            <a:endParaRPr lang="en-US"/>
          </a:p>
          <a:p>
            <a:endParaRPr lang="en-US"/>
          </a:p>
          <a:p>
            <a:endParaRPr lang="en-US"/>
          </a:p>
          <a:p>
            <a:endParaRPr lang="en-US"/>
          </a:p>
          <a:p>
            <a:r>
              <a:rPr lang="en-US"/>
              <a:t>Chris Hill</a:t>
            </a:r>
          </a:p>
          <a:p>
            <a:r>
              <a:rPr lang="en-US"/>
              <a:t>2.5 years at T-Mobile</a:t>
            </a:r>
          </a:p>
          <a:p>
            <a:r>
              <a:rPr lang="en-US"/>
              <a:t>Platform Engineering</a:t>
            </a:r>
          </a:p>
        </p:txBody>
      </p:sp>
      <p:sp>
        <p:nvSpPr>
          <p:cNvPr id="4" name="Title 3">
            <a:extLst>
              <a:ext uri="{FF2B5EF4-FFF2-40B4-BE49-F238E27FC236}">
                <a16:creationId xmlns:a16="http://schemas.microsoft.com/office/drawing/2014/main" id="{93CD6DCD-87FF-9A48-BF0B-CABC55F9FE0D}"/>
              </a:ext>
            </a:extLst>
          </p:cNvPr>
          <p:cNvSpPr>
            <a:spLocks noGrp="1"/>
          </p:cNvSpPr>
          <p:nvPr>
            <p:ph type="title"/>
          </p:nvPr>
        </p:nvSpPr>
        <p:spPr/>
        <p:txBody>
          <a:bodyPr/>
          <a:lstStyle/>
          <a:p>
            <a:r>
              <a:rPr lang="en-US"/>
              <a:t>BACKGROUND</a:t>
            </a:r>
          </a:p>
        </p:txBody>
      </p:sp>
      <p:pic>
        <p:nvPicPr>
          <p:cNvPr id="5" name="Picture 4">
            <a:extLst>
              <a:ext uri="{FF2B5EF4-FFF2-40B4-BE49-F238E27FC236}">
                <a16:creationId xmlns:a16="http://schemas.microsoft.com/office/drawing/2014/main" id="{113DB814-8676-0F4A-AFB5-2843C1EE10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4721" y="622441"/>
            <a:ext cx="1429376" cy="1949309"/>
          </a:xfrm>
          <a:prstGeom prst="rect">
            <a:avLst/>
          </a:prstGeom>
        </p:spPr>
      </p:pic>
      <p:pic>
        <p:nvPicPr>
          <p:cNvPr id="6" name="Picture 6">
            <a:extLst>
              <a:ext uri="{FF2B5EF4-FFF2-40B4-BE49-F238E27FC236}">
                <a16:creationId xmlns:a16="http://schemas.microsoft.com/office/drawing/2014/main" id="{2FC5FF89-E452-46C5-938E-9F3391DD35A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92"/>
          <a:stretch/>
        </p:blipFill>
        <p:spPr>
          <a:xfrm>
            <a:off x="1202820" y="2357036"/>
            <a:ext cx="1753829" cy="1946310"/>
          </a:xfrm>
          <a:prstGeom prst="rect">
            <a:avLst/>
          </a:prstGeom>
        </p:spPr>
      </p:pic>
    </p:spTree>
    <p:extLst>
      <p:ext uri="{BB962C8B-B14F-4D97-AF65-F5344CB8AC3E}">
        <p14:creationId xmlns:p14="http://schemas.microsoft.com/office/powerpoint/2010/main" val="494656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lIns="91440" tIns="45720" rIns="91440" bIns="45720" anchor="ctr"/>
          <a:lstStyle/>
          <a:p>
            <a:pPr marL="0" indent="0">
              <a:spcBef>
                <a:spcPts val="0"/>
              </a:spcBef>
              <a:buNone/>
            </a:pPr>
            <a:r>
              <a:rPr lang="en-US" sz="2800" b="1" dirty="0">
                <a:latin typeface="Arial"/>
                <a:cs typeface="Arial"/>
              </a:rPr>
              <a:t>React Developer Opportunity!!</a:t>
            </a:r>
            <a:endParaRPr lang="en-US" sz="2800" dirty="0"/>
          </a:p>
          <a:p>
            <a:pPr marL="0" indent="0">
              <a:spcBef>
                <a:spcPts val="0"/>
              </a:spcBef>
              <a:buNone/>
            </a:pPr>
            <a:r>
              <a:rPr lang="en-US" sz="2700" dirty="0">
                <a:latin typeface="Arial"/>
                <a:cs typeface="Arial"/>
              </a:rPr>
              <a:t>I hope you are well today.  I came across your profile and believe you'd be a great fit for a position in Atlanta, GA.  Exciting new role with an AWESOME client seeking a React Developer for a contract to hire position joining their growing team at an amazing consulting firm!  They are seeking experience with the following:  </a:t>
            </a:r>
          </a:p>
        </p:txBody>
      </p:sp>
    </p:spTree>
    <p:extLst>
      <p:ext uri="{BB962C8B-B14F-4D97-AF65-F5344CB8AC3E}">
        <p14:creationId xmlns:p14="http://schemas.microsoft.com/office/powerpoint/2010/main" val="3759866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034FE-5C4C-49C0-B16E-313433961DB2}"/>
              </a:ext>
            </a:extLst>
          </p:cNvPr>
          <p:cNvSpPr>
            <a:spLocks noGrp="1"/>
          </p:cNvSpPr>
          <p:nvPr>
            <p:ph type="title"/>
          </p:nvPr>
        </p:nvSpPr>
        <p:spPr/>
        <p:txBody>
          <a:bodyPr/>
          <a:lstStyle/>
          <a:p>
            <a:r>
              <a:rPr lang="en-US"/>
              <a:t>RESULTS</a:t>
            </a:r>
          </a:p>
        </p:txBody>
      </p:sp>
      <p:sp>
        <p:nvSpPr>
          <p:cNvPr id="2" name="TextBox 1">
            <a:extLst>
              <a:ext uri="{FF2B5EF4-FFF2-40B4-BE49-F238E27FC236}">
                <a16:creationId xmlns:a16="http://schemas.microsoft.com/office/drawing/2014/main" id="{92745311-150F-4ED3-9AB9-94A6238B515E}"/>
              </a:ext>
            </a:extLst>
          </p:cNvPr>
          <p:cNvSpPr txBox="1"/>
          <p:nvPr/>
        </p:nvSpPr>
        <p:spPr>
          <a:xfrm>
            <a:off x="1294327" y="2047741"/>
            <a:ext cx="6973910" cy="132343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3C3C3C"/>
                </a:solidFill>
                <a:latin typeface="Arial"/>
                <a:cs typeface="Segoe UI"/>
              </a:rPr>
              <a:t>“Our new candidates have the right attitude on their first day in part because of Workforce Transformation. They are able to immediate start to create value for T-Mobile immediately after the recruitment process. ”</a:t>
            </a:r>
          </a:p>
        </p:txBody>
      </p:sp>
    </p:spTree>
    <p:extLst>
      <p:ext uri="{BB962C8B-B14F-4D97-AF65-F5344CB8AC3E}">
        <p14:creationId xmlns:p14="http://schemas.microsoft.com/office/powerpoint/2010/main" val="256856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375137-9F0F-6D41-8EC4-FDDEF4F1B9DA}"/>
              </a:ext>
            </a:extLst>
          </p:cNvPr>
          <p:cNvSpPr>
            <a:spLocks noGrp="1"/>
          </p:cNvSpPr>
          <p:nvPr>
            <p:ph sz="quarter" idx="12"/>
          </p:nvPr>
        </p:nvSpPr>
        <p:spPr>
          <a:xfrm>
            <a:off x="182880" y="877824"/>
            <a:ext cx="8787384" cy="3886200"/>
          </a:xfrm>
        </p:spPr>
        <p:txBody>
          <a:bodyPr anchor="ctr"/>
          <a:lstStyle/>
          <a:p>
            <a:pPr marL="0" indent="0" algn="ctr">
              <a:buNone/>
            </a:pPr>
            <a:r>
              <a:rPr lang="en-US"/>
              <a:t>Happiness is direct correlation with performance.</a:t>
            </a:r>
            <a:r>
              <a:rPr lang="en-US" baseline="30000"/>
              <a:t>1</a:t>
            </a:r>
          </a:p>
          <a:p>
            <a:pPr marL="0" indent="0" algn="ctr">
              <a:buNone/>
            </a:pPr>
            <a:endParaRPr lang="en-US" baseline="30000"/>
          </a:p>
          <a:p>
            <a:pPr marL="0" indent="0" algn="ctr">
              <a:buNone/>
            </a:pPr>
            <a:r>
              <a:rPr lang="en-US"/>
              <a:t>To be a developer at T-Mobile was not a great experience.</a:t>
            </a:r>
          </a:p>
          <a:p>
            <a:pPr marL="0" indent="0" algn="ctr">
              <a:buNone/>
            </a:pPr>
            <a:endParaRPr lang="en-US" baseline="30000"/>
          </a:p>
        </p:txBody>
      </p:sp>
      <p:sp>
        <p:nvSpPr>
          <p:cNvPr id="3" name="TextBox 2">
            <a:extLst>
              <a:ext uri="{FF2B5EF4-FFF2-40B4-BE49-F238E27FC236}">
                <a16:creationId xmlns:a16="http://schemas.microsoft.com/office/drawing/2014/main" id="{4A36A461-4482-0949-AC7A-5CF21E3CD5E5}"/>
              </a:ext>
            </a:extLst>
          </p:cNvPr>
          <p:cNvSpPr txBox="1"/>
          <p:nvPr/>
        </p:nvSpPr>
        <p:spPr>
          <a:xfrm>
            <a:off x="3074894" y="2510118"/>
            <a:ext cx="0" cy="0"/>
          </a:xfrm>
          <a:prstGeom prst="rect">
            <a:avLst/>
          </a:prstGeom>
          <a:noFill/>
          <a:ln>
            <a:noFill/>
          </a:ln>
        </p:spPr>
        <p:txBody>
          <a:bodyPr wrap="none" rtlCol="0">
            <a:noAutofit/>
          </a:bodyPr>
          <a:lstStyle/>
          <a:p>
            <a:pPr algn="l"/>
            <a:endParaRPr lang="en-US" err="1">
              <a:latin typeface="+mn-lt"/>
              <a:cs typeface="Arial" pitchFamily="34" charset="0"/>
            </a:endParaRPr>
          </a:p>
        </p:txBody>
      </p:sp>
      <p:sp>
        <p:nvSpPr>
          <p:cNvPr id="5" name="TextBox 4">
            <a:extLst>
              <a:ext uri="{FF2B5EF4-FFF2-40B4-BE49-F238E27FC236}">
                <a16:creationId xmlns:a16="http://schemas.microsoft.com/office/drawing/2014/main" id="{243B00D7-D580-634D-A16A-B3D70615767F}"/>
              </a:ext>
            </a:extLst>
          </p:cNvPr>
          <p:cNvSpPr txBox="1"/>
          <p:nvPr/>
        </p:nvSpPr>
        <p:spPr>
          <a:xfrm>
            <a:off x="5321628" y="4825985"/>
            <a:ext cx="3648636" cy="233172"/>
          </a:xfrm>
          <a:prstGeom prst="rect">
            <a:avLst/>
          </a:prstGeom>
          <a:noFill/>
          <a:ln>
            <a:noFill/>
          </a:ln>
        </p:spPr>
        <p:txBody>
          <a:bodyPr wrap="square" rtlCol="0">
            <a:noAutofit/>
          </a:bodyPr>
          <a:lstStyle/>
          <a:p>
            <a:r>
              <a:rPr lang="en-US" sz="800" baseline="30000"/>
              <a:t>1 </a:t>
            </a:r>
            <a:r>
              <a:rPr lang="en-US" sz="800">
                <a:cs typeface="Arial" pitchFamily="34" charset="0"/>
              </a:rPr>
              <a:t>The SPACE of developer productivity (https://</a:t>
            </a:r>
            <a:r>
              <a:rPr lang="en-US" sz="800" err="1">
                <a:cs typeface="Arial" pitchFamily="34" charset="0"/>
              </a:rPr>
              <a:t>queue.acm.org</a:t>
            </a:r>
            <a:r>
              <a:rPr lang="en-US" sz="800">
                <a:cs typeface="Arial" pitchFamily="34" charset="0"/>
              </a:rPr>
              <a:t>/</a:t>
            </a:r>
            <a:r>
              <a:rPr lang="en-US" sz="800" err="1">
                <a:cs typeface="Arial" pitchFamily="34" charset="0"/>
              </a:rPr>
              <a:t>detail.cfm?id</a:t>
            </a:r>
            <a:r>
              <a:rPr lang="en-US" sz="800">
                <a:cs typeface="Arial" pitchFamily="34" charset="0"/>
              </a:rPr>
              <a:t>=3454124)</a:t>
            </a:r>
            <a:endParaRPr lang="en-US" sz="800">
              <a:latin typeface="+mn-lt"/>
              <a:cs typeface="Arial" pitchFamily="34" charset="0"/>
            </a:endParaRPr>
          </a:p>
        </p:txBody>
      </p:sp>
    </p:spTree>
    <p:extLst>
      <p:ext uri="{BB962C8B-B14F-4D97-AF65-F5344CB8AC3E}">
        <p14:creationId xmlns:p14="http://schemas.microsoft.com/office/powerpoint/2010/main" val="169958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anchor="ctr"/>
          <a:lstStyle/>
          <a:p>
            <a:pPr marL="0" indent="0" algn="ctr">
              <a:buNone/>
            </a:pPr>
            <a:r>
              <a:rPr lang="en-US" sz="3200" dirty="0"/>
              <a:t>Let’s just improve the experience?</a:t>
            </a:r>
          </a:p>
          <a:p>
            <a:pPr marL="0" indent="0" algn="ctr">
              <a:buNone/>
            </a:pPr>
            <a:r>
              <a:rPr lang="en-US" sz="3200" dirty="0"/>
              <a:t>Larger bean bags? Pinball machines?</a:t>
            </a:r>
          </a:p>
        </p:txBody>
      </p:sp>
    </p:spTree>
    <p:extLst>
      <p:ext uri="{BB962C8B-B14F-4D97-AF65-F5344CB8AC3E}">
        <p14:creationId xmlns:p14="http://schemas.microsoft.com/office/powerpoint/2010/main" val="4053905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anchor="ctr"/>
          <a:lstStyle/>
          <a:p>
            <a:pPr marL="0" indent="0" algn="ctr">
              <a:buNone/>
            </a:pPr>
            <a:r>
              <a:rPr lang="en-US" sz="3200"/>
              <a:t>What makes up the developer experience?</a:t>
            </a:r>
          </a:p>
        </p:txBody>
      </p:sp>
    </p:spTree>
    <p:extLst>
      <p:ext uri="{BB962C8B-B14F-4D97-AF65-F5344CB8AC3E}">
        <p14:creationId xmlns:p14="http://schemas.microsoft.com/office/powerpoint/2010/main" val="384409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anchor="ctr"/>
          <a:lstStyle/>
          <a:p>
            <a:pPr marL="0" indent="0" algn="ctr">
              <a:buNone/>
            </a:pPr>
            <a:r>
              <a:rPr lang="en-US" sz="3200"/>
              <a:t>Do I need to change the systems?</a:t>
            </a:r>
          </a:p>
        </p:txBody>
      </p:sp>
    </p:spTree>
    <p:extLst>
      <p:ext uri="{BB962C8B-B14F-4D97-AF65-F5344CB8AC3E}">
        <p14:creationId xmlns:p14="http://schemas.microsoft.com/office/powerpoint/2010/main" val="3878787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anchor="ctr"/>
          <a:lstStyle/>
          <a:p>
            <a:pPr marL="0" indent="0" algn="ctr">
              <a:buNone/>
            </a:pPr>
            <a:r>
              <a:rPr lang="en-US" sz="3200"/>
              <a:t>Remember Conway’s law</a:t>
            </a:r>
            <a:r>
              <a:rPr lang="en-US" sz="3200" baseline="30000"/>
              <a:t> </a:t>
            </a:r>
            <a:r>
              <a:rPr lang="en-US" sz="3200"/>
              <a:t>?</a:t>
            </a:r>
          </a:p>
        </p:txBody>
      </p:sp>
      <p:sp>
        <p:nvSpPr>
          <p:cNvPr id="3" name="TextBox 2">
            <a:extLst>
              <a:ext uri="{FF2B5EF4-FFF2-40B4-BE49-F238E27FC236}">
                <a16:creationId xmlns:a16="http://schemas.microsoft.com/office/drawing/2014/main" id="{3A52657D-6C27-0448-881B-246591882A79}"/>
              </a:ext>
            </a:extLst>
          </p:cNvPr>
          <p:cNvSpPr txBox="1"/>
          <p:nvPr/>
        </p:nvSpPr>
        <p:spPr>
          <a:xfrm>
            <a:off x="6935275" y="4860274"/>
            <a:ext cx="2208725" cy="233172"/>
          </a:xfrm>
          <a:prstGeom prst="rect">
            <a:avLst/>
          </a:prstGeom>
          <a:noFill/>
          <a:ln>
            <a:noFill/>
          </a:ln>
        </p:spPr>
        <p:txBody>
          <a:bodyPr wrap="square" rtlCol="0">
            <a:noAutofit/>
          </a:bodyPr>
          <a:lstStyle/>
          <a:p>
            <a:r>
              <a:rPr lang="en-US" sz="800">
                <a:cs typeface="Arial" pitchFamily="34" charset="0"/>
              </a:rPr>
              <a:t>https://</a:t>
            </a:r>
            <a:r>
              <a:rPr lang="en-US" sz="800" err="1">
                <a:cs typeface="Arial" pitchFamily="34" charset="0"/>
              </a:rPr>
              <a:t>en.wikipedia.org</a:t>
            </a:r>
            <a:r>
              <a:rPr lang="en-US" sz="800">
                <a:cs typeface="Arial" pitchFamily="34" charset="0"/>
              </a:rPr>
              <a:t>/wiki/Conway%27s_law</a:t>
            </a:r>
            <a:endParaRPr lang="en-US" sz="800">
              <a:latin typeface="+mn-lt"/>
              <a:cs typeface="Arial" pitchFamily="34" charset="0"/>
            </a:endParaRPr>
          </a:p>
        </p:txBody>
      </p:sp>
    </p:spTree>
    <p:extLst>
      <p:ext uri="{BB962C8B-B14F-4D97-AF65-F5344CB8AC3E}">
        <p14:creationId xmlns:p14="http://schemas.microsoft.com/office/powerpoint/2010/main" val="3458238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anchor="ctr"/>
          <a:lstStyle/>
          <a:p>
            <a:pPr marL="0" indent="0" algn="ctr">
              <a:buNone/>
            </a:pPr>
            <a:r>
              <a:rPr lang="en-US" sz="3200"/>
              <a:t>Flow</a:t>
            </a:r>
          </a:p>
        </p:txBody>
      </p:sp>
      <p:sp>
        <p:nvSpPr>
          <p:cNvPr id="3" name="TextBox 2">
            <a:extLst>
              <a:ext uri="{FF2B5EF4-FFF2-40B4-BE49-F238E27FC236}">
                <a16:creationId xmlns:a16="http://schemas.microsoft.com/office/drawing/2014/main" id="{3A52657D-6C27-0448-881B-246591882A79}"/>
              </a:ext>
            </a:extLst>
          </p:cNvPr>
          <p:cNvSpPr txBox="1"/>
          <p:nvPr/>
        </p:nvSpPr>
        <p:spPr>
          <a:xfrm>
            <a:off x="6935275" y="4860274"/>
            <a:ext cx="2208725" cy="233172"/>
          </a:xfrm>
          <a:prstGeom prst="rect">
            <a:avLst/>
          </a:prstGeom>
          <a:noFill/>
          <a:ln>
            <a:noFill/>
          </a:ln>
        </p:spPr>
        <p:txBody>
          <a:bodyPr wrap="square" rtlCol="0">
            <a:noAutofit/>
          </a:bodyPr>
          <a:lstStyle/>
          <a:p>
            <a:r>
              <a:rPr lang="en-US" sz="800">
                <a:cs typeface="Arial" pitchFamily="34" charset="0"/>
              </a:rPr>
              <a:t>https://</a:t>
            </a:r>
            <a:r>
              <a:rPr lang="en-US" sz="800" err="1">
                <a:cs typeface="Arial" pitchFamily="34" charset="0"/>
              </a:rPr>
              <a:t>en.wikipedia.org</a:t>
            </a:r>
            <a:r>
              <a:rPr lang="en-US" sz="800">
                <a:cs typeface="Arial" pitchFamily="34" charset="0"/>
              </a:rPr>
              <a:t>/wiki/Conway%27s_law</a:t>
            </a:r>
            <a:endParaRPr lang="en-US" sz="800">
              <a:latin typeface="+mn-lt"/>
              <a:cs typeface="Arial" pitchFamily="34" charset="0"/>
            </a:endParaRPr>
          </a:p>
        </p:txBody>
      </p:sp>
    </p:spTree>
    <p:extLst>
      <p:ext uri="{BB962C8B-B14F-4D97-AF65-F5344CB8AC3E}">
        <p14:creationId xmlns:p14="http://schemas.microsoft.com/office/powerpoint/2010/main" val="2286297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anchor="ctr"/>
          <a:lstStyle/>
          <a:p>
            <a:pPr marL="0" indent="0" algn="ctr">
              <a:buNone/>
            </a:pPr>
            <a:r>
              <a:rPr lang="en-US" sz="3200"/>
              <a:t>Cognitive Load</a:t>
            </a:r>
            <a:r>
              <a:rPr lang="en-US" sz="3200" baseline="30000"/>
              <a:t> 1</a:t>
            </a:r>
            <a:r>
              <a:rPr lang="en-US" sz="3200"/>
              <a:t> Budget</a:t>
            </a:r>
          </a:p>
          <a:p>
            <a:pPr marL="0" indent="0" algn="ctr">
              <a:buNone/>
            </a:pPr>
            <a:endParaRPr lang="en-US" sz="3200"/>
          </a:p>
          <a:p>
            <a:pPr marL="0" indent="0" algn="ctr">
              <a:buNone/>
            </a:pPr>
            <a:r>
              <a:rPr lang="en-US" sz="1600"/>
              <a:t>“amount of information that working memory can hold at one time.”</a:t>
            </a:r>
          </a:p>
        </p:txBody>
      </p:sp>
      <p:sp>
        <p:nvSpPr>
          <p:cNvPr id="3" name="TextBox 2">
            <a:extLst>
              <a:ext uri="{FF2B5EF4-FFF2-40B4-BE49-F238E27FC236}">
                <a16:creationId xmlns:a16="http://schemas.microsoft.com/office/drawing/2014/main" id="{F7FA296E-1D1B-D749-9FE4-CB87AA3D33D8}"/>
              </a:ext>
            </a:extLst>
          </p:cNvPr>
          <p:cNvSpPr txBox="1"/>
          <p:nvPr/>
        </p:nvSpPr>
        <p:spPr>
          <a:xfrm>
            <a:off x="5125250" y="4825985"/>
            <a:ext cx="3845014" cy="233172"/>
          </a:xfrm>
          <a:prstGeom prst="rect">
            <a:avLst/>
          </a:prstGeom>
          <a:noFill/>
          <a:ln>
            <a:noFill/>
          </a:ln>
        </p:spPr>
        <p:txBody>
          <a:bodyPr wrap="square" rtlCol="0">
            <a:noAutofit/>
          </a:bodyPr>
          <a:lstStyle/>
          <a:p>
            <a:r>
              <a:rPr lang="en-US" sz="800" baseline="30000"/>
              <a:t>1 </a:t>
            </a:r>
            <a:r>
              <a:rPr lang="en-US" sz="800">
                <a:cs typeface="Arial" pitchFamily="34" charset="0"/>
              </a:rPr>
              <a:t>Cognitive Science https://</a:t>
            </a:r>
            <a:r>
              <a:rPr lang="en-US" sz="800" err="1">
                <a:cs typeface="Arial" pitchFamily="34" charset="0"/>
              </a:rPr>
              <a:t>onlinelibrary.wiley.com</a:t>
            </a:r>
            <a:r>
              <a:rPr lang="en-US" sz="800">
                <a:cs typeface="Arial" pitchFamily="34" charset="0"/>
              </a:rPr>
              <a:t>/</a:t>
            </a:r>
            <a:r>
              <a:rPr lang="en-US" sz="800" err="1">
                <a:cs typeface="Arial" pitchFamily="34" charset="0"/>
              </a:rPr>
              <a:t>doi</a:t>
            </a:r>
            <a:r>
              <a:rPr lang="en-US" sz="800">
                <a:cs typeface="Arial" pitchFamily="34" charset="0"/>
              </a:rPr>
              <a:t>/abs/10.1207/s15516709cog1202_4</a:t>
            </a:r>
            <a:endParaRPr lang="en-US" sz="800">
              <a:latin typeface="+mn-lt"/>
              <a:cs typeface="Arial" pitchFamily="34" charset="0"/>
            </a:endParaRPr>
          </a:p>
        </p:txBody>
      </p:sp>
    </p:spTree>
    <p:extLst>
      <p:ext uri="{BB962C8B-B14F-4D97-AF65-F5344CB8AC3E}">
        <p14:creationId xmlns:p14="http://schemas.microsoft.com/office/powerpoint/2010/main" val="308752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anchor="ctr"/>
          <a:lstStyle/>
          <a:p>
            <a:pPr marL="0" indent="0" algn="ctr">
              <a:buNone/>
            </a:pPr>
            <a:r>
              <a:rPr lang="en-US" sz="3200"/>
              <a:t>Yes. Change the system.</a:t>
            </a:r>
          </a:p>
        </p:txBody>
      </p:sp>
    </p:spTree>
    <p:extLst>
      <p:ext uri="{BB962C8B-B14F-4D97-AF65-F5344CB8AC3E}">
        <p14:creationId xmlns:p14="http://schemas.microsoft.com/office/powerpoint/2010/main" val="92778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cture containing clipart&#10;&#10;Description automatically generated">
            <a:extLst>
              <a:ext uri="{FF2B5EF4-FFF2-40B4-BE49-F238E27FC236}">
                <a16:creationId xmlns:a16="http://schemas.microsoft.com/office/drawing/2014/main" id="{4923ED77-F39B-4091-9E54-869044D6016E}"/>
              </a:ext>
            </a:extLst>
          </p:cNvPr>
          <p:cNvPicPr>
            <a:picLocks noChangeAspect="1"/>
          </p:cNvPicPr>
          <p:nvPr/>
        </p:nvPicPr>
        <p:blipFill>
          <a:blip r:embed="rId3"/>
          <a:stretch>
            <a:fillRect/>
          </a:stretch>
        </p:blipFill>
        <p:spPr>
          <a:xfrm>
            <a:off x="648762" y="1147399"/>
            <a:ext cx="2460141" cy="2452059"/>
          </a:xfrm>
          <a:prstGeom prst="rect">
            <a:avLst/>
          </a:prstGeom>
          <a:noFill/>
        </p:spPr>
      </p:pic>
      <p:sp>
        <p:nvSpPr>
          <p:cNvPr id="7" name="TextBox 6">
            <a:extLst>
              <a:ext uri="{FF2B5EF4-FFF2-40B4-BE49-F238E27FC236}">
                <a16:creationId xmlns:a16="http://schemas.microsoft.com/office/drawing/2014/main" id="{E0F5E504-5478-4BA9-A53B-2CC99812A48C}"/>
              </a:ext>
            </a:extLst>
          </p:cNvPr>
          <p:cNvSpPr txBox="1"/>
          <p:nvPr/>
        </p:nvSpPr>
        <p:spPr>
          <a:xfrm>
            <a:off x="3734462" y="2376664"/>
            <a:ext cx="4675085" cy="1470804"/>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343403">
              <a:spcBef>
                <a:spcPct val="20000"/>
              </a:spcBef>
            </a:pPr>
            <a:r>
              <a:rPr lang="en-US" sz="3200">
                <a:solidFill>
                  <a:schemeClr val="tx1">
                    <a:lumMod val="85000"/>
                    <a:lumOff val="15000"/>
                  </a:schemeClr>
                </a:solidFill>
                <a:latin typeface="Arial"/>
                <a:cs typeface="Arial"/>
              </a:rPr>
              <a:t>Pursuing Unicorns</a:t>
            </a:r>
          </a:p>
        </p:txBody>
      </p:sp>
    </p:spTree>
    <p:extLst>
      <p:ext uri="{BB962C8B-B14F-4D97-AF65-F5344CB8AC3E}">
        <p14:creationId xmlns:p14="http://schemas.microsoft.com/office/powerpoint/2010/main" val="2111888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anchor="ctr"/>
          <a:lstStyle/>
          <a:p>
            <a:pPr marL="0" indent="0" algn="ctr">
              <a:buNone/>
            </a:pPr>
            <a:r>
              <a:rPr lang="en-US" sz="3200"/>
              <a:t>“you are either building a software business </a:t>
            </a:r>
          </a:p>
          <a:p>
            <a:pPr marL="0" indent="0" algn="ctr">
              <a:buNone/>
            </a:pPr>
            <a:r>
              <a:rPr lang="en-US" sz="3200"/>
              <a:t>or losing to someone who is” </a:t>
            </a:r>
          </a:p>
          <a:p>
            <a:pPr marL="0" indent="0" algn="ctr">
              <a:buNone/>
            </a:pPr>
            <a:endParaRPr lang="en-US"/>
          </a:p>
          <a:p>
            <a:pPr marL="0" indent="0" algn="ctr">
              <a:buNone/>
            </a:pPr>
            <a:r>
              <a:rPr lang="en-US" sz="1200"/>
              <a:t>– Andrew Shafer [Velocity NYC]</a:t>
            </a:r>
          </a:p>
          <a:p>
            <a:pPr marL="0" indent="0" algn="ctr">
              <a:buNone/>
            </a:pPr>
            <a:endParaRPr lang="en-US" sz="3200"/>
          </a:p>
        </p:txBody>
      </p:sp>
    </p:spTree>
    <p:extLst>
      <p:ext uri="{BB962C8B-B14F-4D97-AF65-F5344CB8AC3E}">
        <p14:creationId xmlns:p14="http://schemas.microsoft.com/office/powerpoint/2010/main" val="1587861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565A98-2F74-C745-905B-6E04920871C5}"/>
              </a:ext>
            </a:extLst>
          </p:cNvPr>
          <p:cNvSpPr>
            <a:spLocks noGrp="1"/>
          </p:cNvSpPr>
          <p:nvPr>
            <p:ph sz="quarter" idx="12"/>
          </p:nvPr>
        </p:nvSpPr>
        <p:spPr>
          <a:xfrm>
            <a:off x="182879" y="877824"/>
            <a:ext cx="8609937" cy="3886200"/>
          </a:xfrm>
        </p:spPr>
        <p:txBody>
          <a:bodyPr/>
          <a:lstStyle/>
          <a:p>
            <a:r>
              <a:rPr lang="en-US"/>
              <a:t>Is a team positioned to transition to taking on development?</a:t>
            </a:r>
          </a:p>
          <a:p>
            <a:r>
              <a:rPr lang="en-US"/>
              <a:t>Is a team positioned for virtual/async engagement?</a:t>
            </a:r>
          </a:p>
          <a:p>
            <a:r>
              <a:rPr lang="en-US"/>
              <a:t>Multiple hires for the same team create more synergy than single hires.</a:t>
            </a:r>
          </a:p>
          <a:p>
            <a:r>
              <a:rPr lang="en-US"/>
              <a:t>Treat cognitive load like a budget</a:t>
            </a:r>
          </a:p>
          <a:p>
            <a:r>
              <a:rPr lang="en-US"/>
              <a:t>System of Systems lends itself to throughput focus.</a:t>
            </a:r>
          </a:p>
          <a:p>
            <a:r>
              <a:rPr lang="en-US"/>
              <a:t>There is no talent shortage, but there are bad experiences</a:t>
            </a:r>
          </a:p>
          <a:p>
            <a:endParaRPr lang="en-US"/>
          </a:p>
          <a:p>
            <a:endParaRPr lang="en-US"/>
          </a:p>
        </p:txBody>
      </p:sp>
      <p:sp>
        <p:nvSpPr>
          <p:cNvPr id="4" name="Title 3">
            <a:extLst>
              <a:ext uri="{FF2B5EF4-FFF2-40B4-BE49-F238E27FC236}">
                <a16:creationId xmlns:a16="http://schemas.microsoft.com/office/drawing/2014/main" id="{5C257649-A020-9C46-94A0-E76BC2CA9CD4}"/>
              </a:ext>
            </a:extLst>
          </p:cNvPr>
          <p:cNvSpPr>
            <a:spLocks noGrp="1"/>
          </p:cNvSpPr>
          <p:nvPr>
            <p:ph type="title"/>
          </p:nvPr>
        </p:nvSpPr>
        <p:spPr/>
        <p:txBody>
          <a:bodyPr/>
          <a:lstStyle/>
          <a:p>
            <a:r>
              <a:rPr lang="en-US"/>
              <a:t>LESSONS LEARNED</a:t>
            </a:r>
          </a:p>
        </p:txBody>
      </p:sp>
    </p:spTree>
    <p:extLst>
      <p:ext uri="{BB962C8B-B14F-4D97-AF65-F5344CB8AC3E}">
        <p14:creationId xmlns:p14="http://schemas.microsoft.com/office/powerpoint/2010/main" val="1424492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1510B7-AFB4-E641-9A0C-C6FDAA199255}"/>
              </a:ext>
            </a:extLst>
          </p:cNvPr>
          <p:cNvSpPr>
            <a:spLocks noGrp="1"/>
          </p:cNvSpPr>
          <p:nvPr>
            <p:ph sz="quarter" idx="12"/>
          </p:nvPr>
        </p:nvSpPr>
        <p:spPr>
          <a:xfrm>
            <a:off x="182880" y="877824"/>
            <a:ext cx="8073224" cy="3886200"/>
          </a:xfrm>
        </p:spPr>
        <p:txBody>
          <a:bodyPr/>
          <a:lstStyle/>
          <a:p>
            <a:pPr>
              <a:buFontTx/>
              <a:buChar char="-"/>
            </a:pPr>
            <a:r>
              <a:rPr lang="en-US"/>
              <a:t>Approaches to senior level recruiting</a:t>
            </a:r>
          </a:p>
          <a:p>
            <a:pPr>
              <a:buFontTx/>
              <a:buChar char="-"/>
            </a:pPr>
            <a:r>
              <a:rPr lang="en-US"/>
              <a:t>Improve disparity between technology and recruitment</a:t>
            </a:r>
          </a:p>
          <a:p>
            <a:pPr>
              <a:buFontTx/>
              <a:buChar char="-"/>
            </a:pPr>
            <a:r>
              <a:rPr lang="en-US"/>
              <a:t>How have you improved your feedback loop within dev relations?</a:t>
            </a:r>
          </a:p>
          <a:p>
            <a:pPr>
              <a:buFontTx/>
              <a:buChar char="-"/>
            </a:pPr>
            <a:r>
              <a:rPr lang="en-US"/>
              <a:t>How are you measuring cognitive load?</a:t>
            </a:r>
          </a:p>
          <a:p>
            <a:pPr>
              <a:buFontTx/>
              <a:buChar char="-"/>
            </a:pPr>
            <a:endParaRPr lang="en-US"/>
          </a:p>
        </p:txBody>
      </p:sp>
      <p:sp>
        <p:nvSpPr>
          <p:cNvPr id="4" name="Title 3">
            <a:extLst>
              <a:ext uri="{FF2B5EF4-FFF2-40B4-BE49-F238E27FC236}">
                <a16:creationId xmlns:a16="http://schemas.microsoft.com/office/drawing/2014/main" id="{ECA48F0B-3790-9441-9AC6-5E1E49254B15}"/>
              </a:ext>
            </a:extLst>
          </p:cNvPr>
          <p:cNvSpPr>
            <a:spLocks noGrp="1"/>
          </p:cNvSpPr>
          <p:nvPr>
            <p:ph type="title"/>
          </p:nvPr>
        </p:nvSpPr>
        <p:spPr/>
        <p:txBody>
          <a:bodyPr/>
          <a:lstStyle/>
          <a:p>
            <a:r>
              <a:rPr lang="en-US"/>
              <a:t>WHAT WE NEED HELP WITH</a:t>
            </a:r>
          </a:p>
        </p:txBody>
      </p:sp>
    </p:spTree>
    <p:extLst>
      <p:ext uri="{BB962C8B-B14F-4D97-AF65-F5344CB8AC3E}">
        <p14:creationId xmlns:p14="http://schemas.microsoft.com/office/powerpoint/2010/main" val="602899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BD1EB-30AF-0E41-8AEF-1EFE98124462}"/>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393012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900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076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AF334B-8515-9244-9002-A311E1DD9691}"/>
              </a:ext>
            </a:extLst>
          </p:cNvPr>
          <p:cNvSpPr>
            <a:spLocks noGrp="1"/>
          </p:cNvSpPr>
          <p:nvPr>
            <p:ph sz="quarter" idx="12"/>
          </p:nvPr>
        </p:nvSpPr>
        <p:spPr>
          <a:xfrm>
            <a:off x="182880" y="791685"/>
            <a:ext cx="8510359" cy="3886200"/>
          </a:xfrm>
        </p:spPr>
        <p:txBody>
          <a:bodyPr/>
          <a:lstStyle/>
          <a:p>
            <a:r>
              <a:rPr lang="en-US"/>
              <a:t>Status of pursuit</a:t>
            </a:r>
          </a:p>
          <a:p>
            <a:r>
              <a:rPr lang="en-US"/>
              <a:t>What we noticed – Workforce (people)</a:t>
            </a:r>
          </a:p>
          <a:p>
            <a:r>
              <a:rPr lang="en-US"/>
              <a:t>Impact</a:t>
            </a:r>
          </a:p>
          <a:p>
            <a:r>
              <a:rPr lang="en-US"/>
              <a:t>How to solve</a:t>
            </a:r>
          </a:p>
          <a:p>
            <a:r>
              <a:rPr lang="en-US"/>
              <a:t>What we noticed – Systems engagement (tools)</a:t>
            </a:r>
          </a:p>
          <a:p>
            <a:r>
              <a:rPr lang="en-US"/>
              <a:t>Impact</a:t>
            </a:r>
          </a:p>
          <a:p>
            <a:r>
              <a:rPr lang="en-US"/>
              <a:t>How to solve</a:t>
            </a:r>
          </a:p>
          <a:p>
            <a:r>
              <a:rPr lang="en-US"/>
              <a:t>Lessons Learned</a:t>
            </a:r>
          </a:p>
          <a:p>
            <a:r>
              <a:rPr lang="en-US"/>
              <a:t>What we need help with</a:t>
            </a:r>
          </a:p>
          <a:p>
            <a:endParaRPr lang="en-US"/>
          </a:p>
        </p:txBody>
      </p:sp>
      <p:sp>
        <p:nvSpPr>
          <p:cNvPr id="4" name="Title 3">
            <a:extLst>
              <a:ext uri="{FF2B5EF4-FFF2-40B4-BE49-F238E27FC236}">
                <a16:creationId xmlns:a16="http://schemas.microsoft.com/office/drawing/2014/main" id="{23913CD4-8B4B-5F43-8AE1-9038BFF5783A}"/>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4008827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5500BD-9931-4548-8B44-6EEE5B26599A}"/>
              </a:ext>
            </a:extLst>
          </p:cNvPr>
          <p:cNvSpPr>
            <a:spLocks noGrp="1"/>
          </p:cNvSpPr>
          <p:nvPr>
            <p:ph sz="quarter" idx="12"/>
          </p:nvPr>
        </p:nvSpPr>
        <p:spPr/>
        <p:txBody>
          <a:bodyPr/>
          <a:lstStyle/>
          <a:p>
            <a:endParaRPr lang="en-US"/>
          </a:p>
        </p:txBody>
      </p:sp>
      <p:sp>
        <p:nvSpPr>
          <p:cNvPr id="3" name="Content Placeholder 2">
            <a:extLst>
              <a:ext uri="{FF2B5EF4-FFF2-40B4-BE49-F238E27FC236}">
                <a16:creationId xmlns:a16="http://schemas.microsoft.com/office/drawing/2014/main" id="{BA4B5BB3-1C52-4542-82F4-AD42361A5A82}"/>
              </a:ext>
            </a:extLst>
          </p:cNvPr>
          <p:cNvSpPr>
            <a:spLocks noGrp="1"/>
          </p:cNvSpPr>
          <p:nvPr>
            <p:ph sz="quarter" idx="13"/>
          </p:nvPr>
        </p:nvSpPr>
        <p:spPr/>
        <p:txBody>
          <a:bodyPr/>
          <a:lstStyle/>
          <a:p>
            <a:endParaRPr lang="en-US"/>
          </a:p>
        </p:txBody>
      </p:sp>
      <p:sp>
        <p:nvSpPr>
          <p:cNvPr id="4" name="Title 3">
            <a:extLst>
              <a:ext uri="{FF2B5EF4-FFF2-40B4-BE49-F238E27FC236}">
                <a16:creationId xmlns:a16="http://schemas.microsoft.com/office/drawing/2014/main" id="{B90577A9-2E38-7B45-8F45-CA7D3EACFA60}"/>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1578581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EF547D-5F18-B44A-A6E4-7D8EEB4A4A7E}"/>
              </a:ext>
            </a:extLst>
          </p:cNvPr>
          <p:cNvSpPr>
            <a:spLocks noGrp="1"/>
          </p:cNvSpPr>
          <p:nvPr>
            <p:ph sz="quarter" idx="12"/>
          </p:nvPr>
        </p:nvSpPr>
        <p:spPr/>
        <p:txBody>
          <a:bodyPr/>
          <a:lstStyle/>
          <a:p>
            <a:r>
              <a:rPr lang="en-US"/>
              <a:t>Developer boredom</a:t>
            </a:r>
          </a:p>
          <a:p>
            <a:r>
              <a:rPr lang="en-US"/>
              <a:t>High coordination costs</a:t>
            </a:r>
          </a:p>
          <a:p>
            <a:r>
              <a:rPr lang="en-US"/>
              <a:t>Low fulfillment</a:t>
            </a:r>
          </a:p>
          <a:p>
            <a:r>
              <a:rPr lang="en-US"/>
              <a:t>Lack of engagement</a:t>
            </a:r>
          </a:p>
          <a:p>
            <a:endParaRPr lang="en-US"/>
          </a:p>
        </p:txBody>
      </p:sp>
      <p:sp>
        <p:nvSpPr>
          <p:cNvPr id="3" name="Content Placeholder 2">
            <a:extLst>
              <a:ext uri="{FF2B5EF4-FFF2-40B4-BE49-F238E27FC236}">
                <a16:creationId xmlns:a16="http://schemas.microsoft.com/office/drawing/2014/main" id="{698EF308-C8B5-474E-8D88-3293DFF352B4}"/>
              </a:ext>
            </a:extLst>
          </p:cNvPr>
          <p:cNvSpPr>
            <a:spLocks noGrp="1"/>
          </p:cNvSpPr>
          <p:nvPr>
            <p:ph sz="quarter" idx="13"/>
          </p:nvPr>
        </p:nvSpPr>
        <p:spPr/>
        <p:txBody>
          <a:bodyPr/>
          <a:lstStyle/>
          <a:p>
            <a:endParaRPr lang="en-US"/>
          </a:p>
        </p:txBody>
      </p:sp>
      <p:sp>
        <p:nvSpPr>
          <p:cNvPr id="4" name="Title 3">
            <a:extLst>
              <a:ext uri="{FF2B5EF4-FFF2-40B4-BE49-F238E27FC236}">
                <a16:creationId xmlns:a16="http://schemas.microsoft.com/office/drawing/2014/main" id="{9931161A-4F2F-5A44-907D-915D97BD9F3F}"/>
              </a:ext>
            </a:extLst>
          </p:cNvPr>
          <p:cNvSpPr>
            <a:spLocks noGrp="1"/>
          </p:cNvSpPr>
          <p:nvPr>
            <p:ph type="title"/>
          </p:nvPr>
        </p:nvSpPr>
        <p:spPr/>
        <p:txBody>
          <a:bodyPr/>
          <a:lstStyle/>
          <a:p>
            <a:r>
              <a:rPr lang="en-US"/>
              <a:t>IMPACT</a:t>
            </a:r>
          </a:p>
        </p:txBody>
      </p:sp>
    </p:spTree>
    <p:extLst>
      <p:ext uri="{BB962C8B-B14F-4D97-AF65-F5344CB8AC3E}">
        <p14:creationId xmlns:p14="http://schemas.microsoft.com/office/powerpoint/2010/main" val="797027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366F05-0A91-114F-B7A2-13160D56CEFF}"/>
              </a:ext>
            </a:extLst>
          </p:cNvPr>
          <p:cNvSpPr>
            <a:spLocks noGrp="1"/>
          </p:cNvSpPr>
          <p:nvPr>
            <p:ph sz="quarter" idx="12"/>
          </p:nvPr>
        </p:nvSpPr>
        <p:spPr>
          <a:xfrm>
            <a:off x="182880" y="877824"/>
            <a:ext cx="6979920" cy="3886200"/>
          </a:xfrm>
        </p:spPr>
        <p:txBody>
          <a:bodyPr/>
          <a:lstStyle/>
          <a:p>
            <a:r>
              <a:rPr lang="en-US"/>
              <a:t>Building for empowerment</a:t>
            </a:r>
          </a:p>
          <a:p>
            <a:r>
              <a:rPr lang="en-US"/>
              <a:t>Decrease cognitive load</a:t>
            </a:r>
          </a:p>
          <a:p>
            <a:r>
              <a:rPr lang="en-US"/>
              <a:t>Measure performance as multi-dimensional</a:t>
            </a:r>
          </a:p>
          <a:p>
            <a:r>
              <a:rPr lang="en-US"/>
              <a:t>Decrease fragmentation of process and tool </a:t>
            </a:r>
            <a:r>
              <a:rPr lang="en-US" err="1"/>
              <a:t>narritives</a:t>
            </a:r>
            <a:endParaRPr lang="en-US"/>
          </a:p>
        </p:txBody>
      </p:sp>
      <p:sp>
        <p:nvSpPr>
          <p:cNvPr id="4" name="Title 3">
            <a:extLst>
              <a:ext uri="{FF2B5EF4-FFF2-40B4-BE49-F238E27FC236}">
                <a16:creationId xmlns:a16="http://schemas.microsoft.com/office/drawing/2014/main" id="{36D49D8C-108A-6B41-8CF9-3EB46B13DB33}"/>
              </a:ext>
            </a:extLst>
          </p:cNvPr>
          <p:cNvSpPr>
            <a:spLocks noGrp="1"/>
          </p:cNvSpPr>
          <p:nvPr>
            <p:ph type="title"/>
          </p:nvPr>
        </p:nvSpPr>
        <p:spPr/>
        <p:txBody>
          <a:bodyPr/>
          <a:lstStyle/>
          <a:p>
            <a:r>
              <a:rPr lang="en-US"/>
              <a:t>HOW TO SOLVE</a:t>
            </a:r>
          </a:p>
        </p:txBody>
      </p:sp>
    </p:spTree>
    <p:extLst>
      <p:ext uri="{BB962C8B-B14F-4D97-AF65-F5344CB8AC3E}">
        <p14:creationId xmlns:p14="http://schemas.microsoft.com/office/powerpoint/2010/main" val="35755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F5E504-5478-4BA9-A53B-2CC99812A48C}"/>
              </a:ext>
            </a:extLst>
          </p:cNvPr>
          <p:cNvSpPr txBox="1"/>
          <p:nvPr/>
        </p:nvSpPr>
        <p:spPr>
          <a:xfrm>
            <a:off x="178308" y="2243361"/>
            <a:ext cx="8787384" cy="656777"/>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343403">
              <a:spcBef>
                <a:spcPct val="20000"/>
              </a:spcBef>
            </a:pPr>
            <a:r>
              <a:rPr lang="en-US" sz="3200" dirty="0">
                <a:solidFill>
                  <a:schemeClr val="tx1">
                    <a:lumMod val="85000"/>
                    <a:lumOff val="15000"/>
                  </a:schemeClr>
                </a:solidFill>
                <a:latin typeface="Arial"/>
                <a:cs typeface="Arial"/>
              </a:rPr>
              <a:t>We needed to change</a:t>
            </a:r>
          </a:p>
        </p:txBody>
      </p:sp>
    </p:spTree>
    <p:extLst>
      <p:ext uri="{BB962C8B-B14F-4D97-AF65-F5344CB8AC3E}">
        <p14:creationId xmlns:p14="http://schemas.microsoft.com/office/powerpoint/2010/main" val="2946147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375137-9F0F-6D41-8EC4-FDDEF4F1B9DA}"/>
              </a:ext>
            </a:extLst>
          </p:cNvPr>
          <p:cNvSpPr>
            <a:spLocks noGrp="1"/>
          </p:cNvSpPr>
          <p:nvPr>
            <p:ph sz="quarter" idx="12"/>
          </p:nvPr>
        </p:nvSpPr>
        <p:spPr>
          <a:xfrm>
            <a:off x="182880" y="877824"/>
            <a:ext cx="8787384" cy="3886200"/>
          </a:xfrm>
        </p:spPr>
        <p:txBody>
          <a:bodyPr anchor="ctr"/>
          <a:lstStyle/>
          <a:p>
            <a:pPr marL="0" indent="0" algn="ctr">
              <a:buNone/>
            </a:pPr>
            <a:r>
              <a:rPr lang="en-US"/>
              <a:t>No expertise for technologies post-project window.</a:t>
            </a:r>
          </a:p>
        </p:txBody>
      </p:sp>
      <p:sp>
        <p:nvSpPr>
          <p:cNvPr id="4" name="Title 3">
            <a:extLst>
              <a:ext uri="{FF2B5EF4-FFF2-40B4-BE49-F238E27FC236}">
                <a16:creationId xmlns:a16="http://schemas.microsoft.com/office/drawing/2014/main" id="{20786B2E-03A9-B04D-AA4A-CEDF666AC722}"/>
              </a:ext>
            </a:extLst>
          </p:cNvPr>
          <p:cNvSpPr>
            <a:spLocks noGrp="1"/>
          </p:cNvSpPr>
          <p:nvPr>
            <p:ph type="title"/>
          </p:nvPr>
        </p:nvSpPr>
        <p:spPr/>
        <p:txBody>
          <a:bodyPr/>
          <a:lstStyle/>
          <a:p>
            <a:r>
              <a:rPr lang="en-US"/>
              <a:t>WHAT WE NOTICED</a:t>
            </a:r>
          </a:p>
        </p:txBody>
      </p:sp>
    </p:spTree>
    <p:extLst>
      <p:ext uri="{BB962C8B-B14F-4D97-AF65-F5344CB8AC3E}">
        <p14:creationId xmlns:p14="http://schemas.microsoft.com/office/powerpoint/2010/main" val="98866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52D3-2223-E34B-A301-5074B0E561E8}"/>
              </a:ext>
            </a:extLst>
          </p:cNvPr>
          <p:cNvSpPr>
            <a:spLocks noGrp="1"/>
          </p:cNvSpPr>
          <p:nvPr>
            <p:ph sz="quarter" idx="12"/>
          </p:nvPr>
        </p:nvSpPr>
        <p:spPr/>
        <p:txBody>
          <a:bodyPr/>
          <a:lstStyle/>
          <a:p>
            <a:endParaRPr lang="en-US"/>
          </a:p>
        </p:txBody>
      </p:sp>
      <p:sp>
        <p:nvSpPr>
          <p:cNvPr id="3" name="Content Placeholder 2">
            <a:extLst>
              <a:ext uri="{FF2B5EF4-FFF2-40B4-BE49-F238E27FC236}">
                <a16:creationId xmlns:a16="http://schemas.microsoft.com/office/drawing/2014/main" id="{DD1CF70A-DEA0-A841-836C-B8C06F0BACBD}"/>
              </a:ext>
            </a:extLst>
          </p:cNvPr>
          <p:cNvSpPr>
            <a:spLocks noGrp="1"/>
          </p:cNvSpPr>
          <p:nvPr>
            <p:ph sz="quarter" idx="13"/>
          </p:nvPr>
        </p:nvSpPr>
        <p:spPr/>
        <p:txBody>
          <a:bodyPr/>
          <a:lstStyle/>
          <a:p>
            <a:endParaRPr lang="en-US"/>
          </a:p>
        </p:txBody>
      </p:sp>
      <p:sp>
        <p:nvSpPr>
          <p:cNvPr id="4" name="Title 3">
            <a:extLst>
              <a:ext uri="{FF2B5EF4-FFF2-40B4-BE49-F238E27FC236}">
                <a16:creationId xmlns:a16="http://schemas.microsoft.com/office/drawing/2014/main" id="{1CE70186-B8C0-D146-A722-6D28ABB62FD7}"/>
              </a:ext>
            </a:extLst>
          </p:cNvPr>
          <p:cNvSpPr>
            <a:spLocks noGrp="1"/>
          </p:cNvSpPr>
          <p:nvPr>
            <p:ph type="title"/>
          </p:nvPr>
        </p:nvSpPr>
        <p:spPr/>
        <p:txBody>
          <a:bodyPr/>
          <a:lstStyle/>
          <a:p>
            <a:r>
              <a:rPr lang="en-US"/>
              <a:t>WHAT MOTIVATES TODAY’S DEVELOPERS</a:t>
            </a:r>
          </a:p>
        </p:txBody>
      </p:sp>
    </p:spTree>
    <p:extLst>
      <p:ext uri="{BB962C8B-B14F-4D97-AF65-F5344CB8AC3E}">
        <p14:creationId xmlns:p14="http://schemas.microsoft.com/office/powerpoint/2010/main" val="234579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EF40A3-CED0-F540-BF6C-EF85F1210376}"/>
              </a:ext>
            </a:extLst>
          </p:cNvPr>
          <p:cNvSpPr>
            <a:spLocks noGrp="1"/>
          </p:cNvSpPr>
          <p:nvPr>
            <p:ph type="title"/>
          </p:nvPr>
        </p:nvSpPr>
        <p:spPr/>
        <p:txBody>
          <a:bodyPr/>
          <a:lstStyle/>
          <a:p>
            <a:r>
              <a:rPr lang="en-US"/>
              <a:t>T-MOBILE TRANSFORMATION UPDATE</a:t>
            </a:r>
          </a:p>
        </p:txBody>
      </p:sp>
      <p:pic>
        <p:nvPicPr>
          <p:cNvPr id="17" name="Picture 16">
            <a:extLst>
              <a:ext uri="{FF2B5EF4-FFF2-40B4-BE49-F238E27FC236}">
                <a16:creationId xmlns:a16="http://schemas.microsoft.com/office/drawing/2014/main" id="{CEE18053-FEB5-B541-AFCF-0E822ED2035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177"/>
          <a:stretch/>
        </p:blipFill>
        <p:spPr>
          <a:xfrm>
            <a:off x="0" y="699278"/>
            <a:ext cx="3734873" cy="4100536"/>
          </a:xfrm>
          <a:prstGeom prst="rect">
            <a:avLst/>
          </a:prstGeom>
        </p:spPr>
      </p:pic>
      <p:pic>
        <p:nvPicPr>
          <p:cNvPr id="18" name="Picture 17">
            <a:extLst>
              <a:ext uri="{FF2B5EF4-FFF2-40B4-BE49-F238E27FC236}">
                <a16:creationId xmlns:a16="http://schemas.microsoft.com/office/drawing/2014/main" id="{CE8436B0-A1AD-4649-BB4A-5FD1369279E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1180"/>
          <a:stretch/>
        </p:blipFill>
        <p:spPr>
          <a:xfrm>
            <a:off x="3734873" y="699278"/>
            <a:ext cx="2253803" cy="4091663"/>
          </a:xfrm>
          <a:prstGeom prst="rect">
            <a:avLst/>
          </a:prstGeom>
        </p:spPr>
      </p:pic>
      <p:pic>
        <p:nvPicPr>
          <p:cNvPr id="19" name="Picture 18">
            <a:extLst>
              <a:ext uri="{FF2B5EF4-FFF2-40B4-BE49-F238E27FC236}">
                <a16:creationId xmlns:a16="http://schemas.microsoft.com/office/drawing/2014/main" id="{C96D27DE-93B0-E24A-8D4A-F1EF86AEFC3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1180" r="-104"/>
          <a:stretch/>
        </p:blipFill>
        <p:spPr>
          <a:xfrm>
            <a:off x="5988676" y="699278"/>
            <a:ext cx="2427668" cy="4091663"/>
          </a:xfrm>
          <a:prstGeom prst="rect">
            <a:avLst/>
          </a:prstGeom>
        </p:spPr>
      </p:pic>
    </p:spTree>
    <p:extLst>
      <p:ext uri="{BB962C8B-B14F-4D97-AF65-F5344CB8AC3E}">
        <p14:creationId xmlns:p14="http://schemas.microsoft.com/office/powerpoint/2010/main" val="54376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FEC9D8-CC75-404C-ABF1-099C15931491}"/>
              </a:ext>
            </a:extLst>
          </p:cNvPr>
          <p:cNvSpPr>
            <a:spLocks noGrp="1"/>
          </p:cNvSpPr>
          <p:nvPr>
            <p:ph sz="quarter" idx="12"/>
          </p:nvPr>
        </p:nvSpPr>
        <p:spPr/>
        <p:txBody>
          <a:bodyPr/>
          <a:lstStyle/>
          <a:p>
            <a:r>
              <a:rPr lang="en-US"/>
              <a:t>Bring dev in-house</a:t>
            </a:r>
          </a:p>
          <a:p>
            <a:r>
              <a:rPr lang="en-US"/>
              <a:t>Restructure recruiting</a:t>
            </a:r>
          </a:p>
          <a:p>
            <a:pPr lvl="1"/>
            <a:r>
              <a:rPr lang="en-US" err="1"/>
              <a:t>Uncarrier</a:t>
            </a:r>
            <a:r>
              <a:rPr lang="en-US"/>
              <a:t> interview</a:t>
            </a:r>
          </a:p>
          <a:p>
            <a:pPr lvl="1"/>
            <a:r>
              <a:rPr lang="en-US"/>
              <a:t>Product oriented</a:t>
            </a:r>
          </a:p>
          <a:p>
            <a:pPr lvl="1"/>
            <a:r>
              <a:rPr lang="en-US"/>
              <a:t>Autonomy from the beginning (choice)</a:t>
            </a:r>
          </a:p>
          <a:p>
            <a:r>
              <a:rPr lang="en-US"/>
              <a:t>Onboarding</a:t>
            </a:r>
          </a:p>
          <a:p>
            <a:r>
              <a:rPr lang="en-US"/>
              <a:t>Expectations</a:t>
            </a:r>
          </a:p>
        </p:txBody>
      </p:sp>
      <p:sp>
        <p:nvSpPr>
          <p:cNvPr id="4" name="Title 3">
            <a:extLst>
              <a:ext uri="{FF2B5EF4-FFF2-40B4-BE49-F238E27FC236}">
                <a16:creationId xmlns:a16="http://schemas.microsoft.com/office/drawing/2014/main" id="{8CED8C05-3B14-BC41-9F81-E7A949C9E7BC}"/>
              </a:ext>
            </a:extLst>
          </p:cNvPr>
          <p:cNvSpPr>
            <a:spLocks noGrp="1"/>
          </p:cNvSpPr>
          <p:nvPr>
            <p:ph type="title"/>
          </p:nvPr>
        </p:nvSpPr>
        <p:spPr/>
        <p:txBody>
          <a:bodyPr/>
          <a:lstStyle/>
          <a:p>
            <a:r>
              <a:rPr lang="en-US"/>
              <a:t>HOW TO SOLVE</a:t>
            </a:r>
          </a:p>
        </p:txBody>
      </p:sp>
    </p:spTree>
    <p:extLst>
      <p:ext uri="{BB962C8B-B14F-4D97-AF65-F5344CB8AC3E}">
        <p14:creationId xmlns:p14="http://schemas.microsoft.com/office/powerpoint/2010/main" val="155192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E2998-E434-F74D-93FC-5ADCD70BF459}"/>
              </a:ext>
            </a:extLst>
          </p:cNvPr>
          <p:cNvSpPr>
            <a:spLocks noGrp="1"/>
          </p:cNvSpPr>
          <p:nvPr>
            <p:ph type="title"/>
          </p:nvPr>
        </p:nvSpPr>
        <p:spPr/>
        <p:txBody>
          <a:bodyPr/>
          <a:lstStyle/>
          <a:p>
            <a:r>
              <a:rPr lang="en-US"/>
              <a:t>IMPACT PICTURE</a:t>
            </a:r>
          </a:p>
        </p:txBody>
      </p:sp>
      <p:pic>
        <p:nvPicPr>
          <p:cNvPr id="5" name="Picture 4">
            <a:extLst>
              <a:ext uri="{FF2B5EF4-FFF2-40B4-BE49-F238E27FC236}">
                <a16:creationId xmlns:a16="http://schemas.microsoft.com/office/drawing/2014/main" id="{5911458E-746D-D046-A186-CC974ECDFE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89241" y="929767"/>
            <a:ext cx="4851690" cy="3856647"/>
          </a:xfrm>
          <a:prstGeom prst="rect">
            <a:avLst/>
          </a:prstGeom>
        </p:spPr>
      </p:pic>
    </p:spTree>
    <p:extLst>
      <p:ext uri="{BB962C8B-B14F-4D97-AF65-F5344CB8AC3E}">
        <p14:creationId xmlns:p14="http://schemas.microsoft.com/office/powerpoint/2010/main" val="333624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F5E504-5478-4BA9-A53B-2CC99812A48C}"/>
              </a:ext>
            </a:extLst>
          </p:cNvPr>
          <p:cNvSpPr txBox="1"/>
          <p:nvPr/>
        </p:nvSpPr>
        <p:spPr>
          <a:xfrm>
            <a:off x="1604753" y="2580693"/>
            <a:ext cx="7015000" cy="813040"/>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343403">
              <a:spcBef>
                <a:spcPct val="20000"/>
              </a:spcBef>
            </a:pPr>
            <a:r>
              <a:rPr lang="en-US" sz="3200">
                <a:solidFill>
                  <a:schemeClr val="tx1">
                    <a:lumMod val="85000"/>
                    <a:lumOff val="15000"/>
                  </a:schemeClr>
                </a:solidFill>
                <a:latin typeface="Arial"/>
                <a:cs typeface="Arial"/>
              </a:rPr>
              <a:t>Let's bring development in house</a:t>
            </a:r>
          </a:p>
        </p:txBody>
      </p:sp>
      <p:sp>
        <p:nvSpPr>
          <p:cNvPr id="12" name="Title 3">
            <a:extLst>
              <a:ext uri="{FF2B5EF4-FFF2-40B4-BE49-F238E27FC236}">
                <a16:creationId xmlns:a16="http://schemas.microsoft.com/office/drawing/2014/main" id="{4E5E38AE-7E02-4BA3-9F99-C8005F1EEF04}"/>
              </a:ext>
            </a:extLst>
          </p:cNvPr>
          <p:cNvSpPr>
            <a:spLocks noGrp="1"/>
          </p:cNvSpPr>
          <p:nvPr>
            <p:ph type="title"/>
          </p:nvPr>
        </p:nvSpPr>
        <p:spPr>
          <a:xfrm>
            <a:off x="182880" y="146304"/>
            <a:ext cx="8787384" cy="552973"/>
          </a:xfrm>
        </p:spPr>
        <p:txBody>
          <a:bodyPr/>
          <a:lstStyle/>
          <a:p>
            <a:endParaRPr lang="en-US"/>
          </a:p>
        </p:txBody>
      </p:sp>
      <p:pic>
        <p:nvPicPr>
          <p:cNvPr id="2" name="Picture 2" descr="Icon&#10;&#10;Description automatically generated">
            <a:extLst>
              <a:ext uri="{FF2B5EF4-FFF2-40B4-BE49-F238E27FC236}">
                <a16:creationId xmlns:a16="http://schemas.microsoft.com/office/drawing/2014/main" id="{59883137-B1F5-4FC8-A319-58EE86EAA2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6286" y="1493943"/>
            <a:ext cx="1075967" cy="1086750"/>
          </a:xfrm>
          <a:prstGeom prst="rect">
            <a:avLst/>
          </a:prstGeom>
        </p:spPr>
      </p:pic>
    </p:spTree>
    <p:extLst>
      <p:ext uri="{BB962C8B-B14F-4D97-AF65-F5344CB8AC3E}">
        <p14:creationId xmlns:p14="http://schemas.microsoft.com/office/powerpoint/2010/main" val="2497604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F5E504-5478-4BA9-A53B-2CC99812A48C}"/>
              </a:ext>
            </a:extLst>
          </p:cNvPr>
          <p:cNvSpPr txBox="1"/>
          <p:nvPr/>
        </p:nvSpPr>
        <p:spPr>
          <a:xfrm>
            <a:off x="161365" y="2038231"/>
            <a:ext cx="8859690" cy="1470804"/>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343403">
              <a:spcBef>
                <a:spcPct val="20000"/>
              </a:spcBef>
            </a:pPr>
            <a:r>
              <a:rPr lang="en-US" sz="3200">
                <a:solidFill>
                  <a:schemeClr val="tx1">
                    <a:lumMod val="85000"/>
                    <a:lumOff val="15000"/>
                  </a:schemeClr>
                </a:solidFill>
                <a:latin typeface="Arial"/>
                <a:cs typeface="Arial"/>
              </a:rPr>
              <a:t>Just post some ads and start interviewing, right?</a:t>
            </a:r>
          </a:p>
        </p:txBody>
      </p:sp>
    </p:spTree>
    <p:extLst>
      <p:ext uri="{BB962C8B-B14F-4D97-AF65-F5344CB8AC3E}">
        <p14:creationId xmlns:p14="http://schemas.microsoft.com/office/powerpoint/2010/main" val="152369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F5E504-5478-4BA9-A53B-2CC99812A48C}"/>
              </a:ext>
            </a:extLst>
          </p:cNvPr>
          <p:cNvSpPr txBox="1"/>
          <p:nvPr/>
        </p:nvSpPr>
        <p:spPr>
          <a:xfrm>
            <a:off x="1567799" y="2820253"/>
            <a:ext cx="7338489" cy="672861"/>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343403">
              <a:spcBef>
                <a:spcPct val="20000"/>
              </a:spcBef>
            </a:pPr>
            <a:r>
              <a:rPr lang="en-US" sz="3200">
                <a:solidFill>
                  <a:schemeClr val="tx1">
                    <a:lumMod val="85000"/>
                    <a:lumOff val="15000"/>
                  </a:schemeClr>
                </a:solidFill>
                <a:latin typeface="Arial"/>
                <a:cs typeface="Arial"/>
              </a:rPr>
              <a:t>Developers hire the best developers</a:t>
            </a:r>
          </a:p>
        </p:txBody>
      </p:sp>
      <p:sp>
        <p:nvSpPr>
          <p:cNvPr id="12" name="Title 3">
            <a:extLst>
              <a:ext uri="{FF2B5EF4-FFF2-40B4-BE49-F238E27FC236}">
                <a16:creationId xmlns:a16="http://schemas.microsoft.com/office/drawing/2014/main" id="{4E5E38AE-7E02-4BA3-9F99-C8005F1EEF04}"/>
              </a:ext>
            </a:extLst>
          </p:cNvPr>
          <p:cNvSpPr>
            <a:spLocks noGrp="1"/>
          </p:cNvSpPr>
          <p:nvPr>
            <p:ph type="title"/>
          </p:nvPr>
        </p:nvSpPr>
        <p:spPr>
          <a:xfrm>
            <a:off x="182880" y="146304"/>
            <a:ext cx="8787384" cy="552973"/>
          </a:xfrm>
        </p:spPr>
        <p:txBody>
          <a:bodyPr/>
          <a:lstStyle/>
          <a:p>
            <a:endParaRPr lang="en-US"/>
          </a:p>
        </p:txBody>
      </p:sp>
      <p:pic>
        <p:nvPicPr>
          <p:cNvPr id="3" name="Picture 3" descr="Icon&#10;&#10;Description automatically generated">
            <a:extLst>
              <a:ext uri="{FF2B5EF4-FFF2-40B4-BE49-F238E27FC236}">
                <a16:creationId xmlns:a16="http://schemas.microsoft.com/office/drawing/2014/main" id="{9F993983-B0AC-417F-8C7B-71474AAE1E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96175" y="1384360"/>
            <a:ext cx="1340869" cy="1350394"/>
          </a:xfrm>
          <a:prstGeom prst="rect">
            <a:avLst/>
          </a:prstGeom>
        </p:spPr>
      </p:pic>
    </p:spTree>
    <p:extLst>
      <p:ext uri="{BB962C8B-B14F-4D97-AF65-F5344CB8AC3E}">
        <p14:creationId xmlns:p14="http://schemas.microsoft.com/office/powerpoint/2010/main" val="2093966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E386E-B1D8-5A44-8778-1116612F8E18}"/>
              </a:ext>
            </a:extLst>
          </p:cNvPr>
          <p:cNvSpPr>
            <a:spLocks noGrp="1"/>
          </p:cNvSpPr>
          <p:nvPr>
            <p:ph sz="quarter" idx="12"/>
          </p:nvPr>
        </p:nvSpPr>
        <p:spPr>
          <a:xfrm>
            <a:off x="219338" y="275544"/>
            <a:ext cx="8719073" cy="4584730"/>
          </a:xfrm>
        </p:spPr>
        <p:txBody>
          <a:bodyPr lIns="91440" tIns="45720" rIns="91440" bIns="45720" anchor="ctr"/>
          <a:lstStyle/>
          <a:p>
            <a:pPr marL="0" indent="0" algn="ctr">
              <a:buNone/>
            </a:pPr>
            <a:r>
              <a:rPr lang="en-US" sz="3200">
                <a:latin typeface="Arial"/>
                <a:cs typeface="Arial"/>
              </a:rPr>
              <a:t>We are building a developer community.</a:t>
            </a:r>
          </a:p>
        </p:txBody>
      </p:sp>
    </p:spTree>
    <p:extLst>
      <p:ext uri="{BB962C8B-B14F-4D97-AF65-F5344CB8AC3E}">
        <p14:creationId xmlns:p14="http://schemas.microsoft.com/office/powerpoint/2010/main" val="244397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9A63652B-149F-4EC0-AB39-AC8E7BD492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0646" y="193017"/>
            <a:ext cx="3444095" cy="4584938"/>
          </a:xfrm>
          <a:prstGeom prst="rect">
            <a:avLst/>
          </a:prstGeom>
        </p:spPr>
      </p:pic>
    </p:spTree>
    <p:extLst>
      <p:ext uri="{BB962C8B-B14F-4D97-AF65-F5344CB8AC3E}">
        <p14:creationId xmlns:p14="http://schemas.microsoft.com/office/powerpoint/2010/main" val="3760949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picture containing close, staring&#10;&#10;Description automatically generated">
            <a:extLst>
              <a:ext uri="{FF2B5EF4-FFF2-40B4-BE49-F238E27FC236}">
                <a16:creationId xmlns:a16="http://schemas.microsoft.com/office/drawing/2014/main" id="{66BDCB5F-8452-4C6D-B700-300537A90318}"/>
              </a:ext>
            </a:extLst>
          </p:cNvPr>
          <p:cNvPicPr>
            <a:picLocks noGrp="1" noChangeAspect="1"/>
          </p:cNvPicPr>
          <p:nvPr>
            <p:ph sz="quarter" idx="12"/>
          </p:nvPr>
        </p:nvPicPr>
        <p:blipFill>
          <a:blip r:embed="rId3"/>
          <a:stretch>
            <a:fillRect/>
          </a:stretch>
        </p:blipFill>
        <p:spPr>
          <a:xfrm>
            <a:off x="2100260" y="1219646"/>
            <a:ext cx="4490588" cy="2911414"/>
          </a:xfrm>
        </p:spPr>
      </p:pic>
      <p:sp>
        <p:nvSpPr>
          <p:cNvPr id="4" name="Title 3">
            <a:extLst>
              <a:ext uri="{FF2B5EF4-FFF2-40B4-BE49-F238E27FC236}">
                <a16:creationId xmlns:a16="http://schemas.microsoft.com/office/drawing/2014/main" id="{2E911B15-5ABF-4DD5-9E58-D28EA0B2A3F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33678676"/>
      </p:ext>
    </p:extLst>
  </p:cSld>
  <p:clrMapOvr>
    <a:masterClrMapping/>
  </p:clrMapOvr>
</p:sld>
</file>

<file path=ppt/theme/theme1.xml><?xml version="1.0" encoding="utf-8"?>
<a:theme xmlns:a="http://schemas.openxmlformats.org/drawingml/2006/main" name="01 - Cover Slides">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rtlCol="0">
        <a:noAutofit/>
      </a:bodyPr>
      <a:lstStyle>
        <a:defPPr algn="l">
          <a:defRPr dirty="0" err="1" smtClean="0">
            <a:latin typeface="+mn-lt"/>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5468B658-E456-4CF0-8F00-6E987840CC5B}"/>
    </a:ext>
  </a:extLst>
</a:theme>
</file>

<file path=ppt/theme/theme2.xml><?xml version="1.0" encoding="utf-8"?>
<a:theme xmlns:a="http://schemas.openxmlformats.org/drawingml/2006/main" name="02 - Confidentiality Statements">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33E3C587-1381-4C3A-836D-1FC2649757BE}"/>
    </a:ext>
  </a:extLst>
</a:theme>
</file>

<file path=ppt/theme/theme3.xml><?xml version="1.0" encoding="utf-8"?>
<a:theme xmlns:a="http://schemas.openxmlformats.org/drawingml/2006/main" name="03 - Section Titles">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156D47CD-407B-4644-B69E-A8CC74A09EF1}"/>
    </a:ext>
  </a:extLst>
</a:theme>
</file>

<file path=ppt/theme/theme4.xml><?xml version="1.0" encoding="utf-8"?>
<a:theme xmlns:a="http://schemas.openxmlformats.org/drawingml/2006/main" name="04 - Body Slides - No Image">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dirty="0" err="1" smtClean="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66F2A77B-ED35-459C-9A44-13EFCC8A8203}"/>
    </a:ext>
  </a:extLst>
</a:theme>
</file>

<file path=ppt/theme/theme5.xml><?xml version="1.0" encoding="utf-8"?>
<a:theme xmlns:a="http://schemas.openxmlformats.org/drawingml/2006/main" name="05 - Body Slides + Image">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373E40A6-D290-44FC-9952-026DF14558B5}"/>
    </a:ext>
  </a:extLst>
</a:theme>
</file>

<file path=ppt/theme/theme6.xml><?xml version="1.0" encoding="utf-8"?>
<a:theme xmlns:a="http://schemas.openxmlformats.org/drawingml/2006/main" name="07 - Closing Slides">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137E8F2B-6EE4-4895-A04B-E2315B16FB63}"/>
    </a:ext>
  </a:extLst>
</a:theme>
</file>

<file path=ppt/theme/theme7.xml><?xml version="1.0" encoding="utf-8"?>
<a:theme xmlns:a="http://schemas.openxmlformats.org/drawingml/2006/main" name="04 - Body Slides - No Image">
  <a:themeElements>
    <a:clrScheme name="T-Mobile 2014">
      <a:dk1>
        <a:srgbClr val="000000"/>
      </a:dk1>
      <a:lt1>
        <a:srgbClr val="FFFFFF"/>
      </a:lt1>
      <a:dk2>
        <a:srgbClr val="000000"/>
      </a:dk2>
      <a:lt2>
        <a:srgbClr val="E8E8E8"/>
      </a:lt2>
      <a:accent1>
        <a:srgbClr val="E20074"/>
      </a:accent1>
      <a:accent2>
        <a:srgbClr val="6A6A6A"/>
      </a:accent2>
      <a:accent3>
        <a:srgbClr val="9B9B9B"/>
      </a:accent3>
      <a:accent4>
        <a:srgbClr val="E8E8E8"/>
      </a:accent4>
      <a:accent5>
        <a:srgbClr val="000000"/>
      </a:accent5>
      <a:accent6>
        <a:srgbClr val="9B9B9B"/>
      </a:accent6>
      <a:hlink>
        <a:srgbClr val="000000"/>
      </a:hlink>
      <a:folHlink>
        <a:srgbClr val="000000"/>
      </a:folHlink>
    </a:clrScheme>
    <a:fontScheme name="T-Mobile Tele">
      <a:majorFont>
        <a:latin typeface="Tele-GroteskFet"/>
        <a:ea typeface=""/>
        <a:cs typeface=""/>
      </a:majorFont>
      <a:minorFont>
        <a:latin typeface="Tele-GroteskNo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theme>
</file>

<file path=ppt/theme/theme8.xml><?xml version="1.0" encoding="utf-8"?>
<a:theme xmlns:a="http://schemas.openxmlformats.org/drawingml/2006/main" name="Office Theme">
  <a:themeElements>
    <a:clrScheme name="T-Mobile 2.0 B">
      <a:dk1>
        <a:srgbClr val="000000"/>
      </a:dk1>
      <a:lt1>
        <a:srgbClr val="FFFFFF"/>
      </a:lt1>
      <a:dk2>
        <a:srgbClr val="000000"/>
      </a:dk2>
      <a:lt2>
        <a:srgbClr val="E8E8E8"/>
      </a:lt2>
      <a:accent1>
        <a:srgbClr val="E20074"/>
      </a:accent1>
      <a:accent2>
        <a:srgbClr val="6A6A6A"/>
      </a:accent2>
      <a:accent3>
        <a:srgbClr val="9B9B9B"/>
      </a:accent3>
      <a:accent4>
        <a:srgbClr val="C1D82F"/>
      </a:accent4>
      <a:accent5>
        <a:srgbClr val="6DB33F"/>
      </a:accent5>
      <a:accent6>
        <a:srgbClr val="008DA8"/>
      </a:accent6>
      <a:hlink>
        <a:srgbClr val="E20074"/>
      </a:hlink>
      <a:folHlink>
        <a:srgbClr val="9702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T-Mobile 2.0 B">
      <a:dk1>
        <a:srgbClr val="000000"/>
      </a:dk1>
      <a:lt1>
        <a:srgbClr val="FFFFFF"/>
      </a:lt1>
      <a:dk2>
        <a:srgbClr val="000000"/>
      </a:dk2>
      <a:lt2>
        <a:srgbClr val="E8E8E8"/>
      </a:lt2>
      <a:accent1>
        <a:srgbClr val="E20074"/>
      </a:accent1>
      <a:accent2>
        <a:srgbClr val="6A6A6A"/>
      </a:accent2>
      <a:accent3>
        <a:srgbClr val="9B9B9B"/>
      </a:accent3>
      <a:accent4>
        <a:srgbClr val="C1D82F"/>
      </a:accent4>
      <a:accent5>
        <a:srgbClr val="6DB33F"/>
      </a:accent5>
      <a:accent6>
        <a:srgbClr val="008DA8"/>
      </a:accent6>
      <a:hlink>
        <a:srgbClr val="E20074"/>
      </a:hlink>
      <a:folHlink>
        <a:srgbClr val="9702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Status xmlns="226bbc49-e887-4d0d-8bf4-f783db0b4e26">true</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3C6362E4022A046847B1F44DBC5B657" ma:contentTypeVersion="12" ma:contentTypeDescription="Create a new document." ma:contentTypeScope="" ma:versionID="c2b0ec873a65a87559b5f881b67df7e7">
  <xsd:schema xmlns:xsd="http://www.w3.org/2001/XMLSchema" xmlns:xs="http://www.w3.org/2001/XMLSchema" xmlns:p="http://schemas.microsoft.com/office/2006/metadata/properties" xmlns:ns2="226bbc49-e887-4d0d-8bf4-f783db0b4e26" xmlns:ns3="c2e15ccf-7aca-4b8a-823e-f8dc86a82d64" targetNamespace="http://schemas.microsoft.com/office/2006/metadata/properties" ma:root="true" ma:fieldsID="36263ef8c56c9aba2b92ddbad1dc8939" ns2:_="" ns3:_="">
    <xsd:import namespace="226bbc49-e887-4d0d-8bf4-f783db0b4e26"/>
    <xsd:import namespace="c2e15ccf-7aca-4b8a-823e-f8dc86a82d6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6bbc49-e887-4d0d-8bf4-f783db0b4e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Status" ma:index="19" nillable="true" ma:displayName="Status" ma:default="1" ma:description="Status of mirroring" ma:internalName="Status">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c2e15ccf-7aca-4b8a-823e-f8dc86a82d6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519F53-8130-4966-AEEC-1D337E7E2C5C}">
  <ds:schemaRefs>
    <ds:schemaRef ds:uri="226bbc49-e887-4d0d-8bf4-f783db0b4e26"/>
    <ds:schemaRef ds:uri="c2e15ccf-7aca-4b8a-823e-f8dc86a82d6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1BA0EC1-08B1-4C25-B946-EEDF3653A49C}">
  <ds:schemaRefs>
    <ds:schemaRef ds:uri="http://schemas.microsoft.com/sharepoint/v3/contenttype/forms"/>
  </ds:schemaRefs>
</ds:datastoreItem>
</file>

<file path=customXml/itemProps3.xml><?xml version="1.0" encoding="utf-8"?>
<ds:datastoreItem xmlns:ds="http://schemas.openxmlformats.org/officeDocument/2006/customXml" ds:itemID="{1BCD21AD-3641-480D-98F2-23CBCEB49BBC}">
  <ds:schemaRefs>
    <ds:schemaRef ds:uri="226bbc49-e887-4d0d-8bf4-f783db0b4e26"/>
    <ds:schemaRef ds:uri="c2e15ccf-7aca-4b8a-823e-f8dc86a82d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1636</TotalTime>
  <Words>3926</Words>
  <Application>Microsoft Macintosh PowerPoint</Application>
  <PresentationFormat>On-screen Show (16:9)</PresentationFormat>
  <Paragraphs>457</Paragraphs>
  <Slides>34</Slides>
  <Notes>34</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34</vt:i4>
      </vt:variant>
    </vt:vector>
  </HeadingPairs>
  <TitlesOfParts>
    <vt:vector size="51" baseType="lpstr">
      <vt:lpstr>Arial</vt:lpstr>
      <vt:lpstr>Calibri</vt:lpstr>
      <vt:lpstr>Tele-GroteskFet</vt:lpstr>
      <vt:lpstr>Tele-GroteskHal</vt:lpstr>
      <vt:lpstr>Tele-GroteskNor</vt:lpstr>
      <vt:lpstr>Tele-GroteskUlt</vt:lpstr>
      <vt:lpstr>TeleGrotesk Next</vt:lpstr>
      <vt:lpstr>TeleGrotesk Next Medium</vt:lpstr>
      <vt:lpstr>TeleGrotesk Next Ultra</vt:lpstr>
      <vt:lpstr>Wingdings</vt:lpstr>
      <vt:lpstr>01 - Cover Slides</vt:lpstr>
      <vt:lpstr>02 - Confidentiality Statements</vt:lpstr>
      <vt:lpstr>03 - Section Titles</vt:lpstr>
      <vt:lpstr>04 - Body Slides - No Image</vt:lpstr>
      <vt:lpstr>05 - Body Slides + Image</vt:lpstr>
      <vt:lpstr>07 - Closing Slides</vt:lpstr>
      <vt:lpstr>04 - Body Slides - No Image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WHAT WE NEED HELP WITH</vt:lpstr>
      <vt:lpstr>THANK YOU</vt:lpstr>
      <vt:lpstr>PowerPoint Presentation</vt:lpstr>
      <vt:lpstr>PowerPoint Presentation</vt:lpstr>
      <vt:lpstr>AGENDA</vt:lpstr>
      <vt:lpstr>APPENDIX</vt:lpstr>
      <vt:lpstr>IMPACT</vt:lpstr>
      <vt:lpstr>HOW TO SOLVE</vt:lpstr>
      <vt:lpstr>WHAT WE NOTICED</vt:lpstr>
      <vt:lpstr>WHAT MOTIVATES TODAY’S DEVELOPERS</vt:lpstr>
      <vt:lpstr>T-MOBILE TRANSFORMATION UPDATE</vt:lpstr>
      <vt:lpstr>HOW TO SOLVE</vt:lpstr>
      <vt:lpstr>IMPACT PICTURE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Hill, Chris</dc:creator>
  <cp:lastModifiedBy>Alex Broderick-Forster</cp:lastModifiedBy>
  <cp:revision>5</cp:revision>
  <dcterms:created xsi:type="dcterms:W3CDTF">2020-09-25T16:31:47Z</dcterms:created>
  <dcterms:modified xsi:type="dcterms:W3CDTF">2021-05-14T19:54:18Z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0x010100C3C6362E4022A046847B1F44DBC5B657</vt:lpwstr>
  </property>
</Properties>
</file>